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56"/>
  </p:notesMasterIdLst>
  <p:sldIdLst>
    <p:sldId id="297" r:id="rId3"/>
    <p:sldId id="298" r:id="rId4"/>
    <p:sldId id="300" r:id="rId5"/>
    <p:sldId id="299" r:id="rId6"/>
    <p:sldId id="301" r:id="rId7"/>
    <p:sldId id="302" r:id="rId8"/>
    <p:sldId id="303" r:id="rId9"/>
    <p:sldId id="304" r:id="rId10"/>
    <p:sldId id="305" r:id="rId11"/>
    <p:sldId id="307" r:id="rId12"/>
    <p:sldId id="308" r:id="rId13"/>
    <p:sldId id="306" r:id="rId14"/>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 id="294" r:id="rId53"/>
    <p:sldId id="295" r:id="rId54"/>
    <p:sldId id="296" r:id="rId55"/>
  </p:sldIdLst>
  <p:sldSz cx="9144000" cy="5143500" type="screen16x9"/>
  <p:notesSz cx="6858000" cy="9144000"/>
  <p:embeddedFontLst>
    <p:embeddedFont>
      <p:font typeface="Amatic SC" panose="00000500000000000000" pitchFamily="2" charset="-79"/>
      <p:regular r:id="rId57"/>
      <p:bold r:id="rId58"/>
    </p:embeddedFont>
    <p:embeddedFont>
      <p:font typeface="Calibri" panose="020F0502020204030204" pitchFamily="34" charset="0"/>
      <p:regular r:id="rId59"/>
      <p:bold r:id="rId60"/>
      <p:italic r:id="rId61"/>
      <p:boldItalic r:id="rId62"/>
    </p:embeddedFont>
    <p:embeddedFont>
      <p:font typeface="Duru Sans" panose="020B0604020202020204" charset="0"/>
      <p:regular r:id="rId63"/>
    </p:embeddedFont>
    <p:embeddedFont>
      <p:font typeface="Microsoft JhengHei" panose="020B0604030504040204" pitchFamily="34" charset="-120"/>
      <p:regular r:id="rId64"/>
      <p:bold r:id="rId65"/>
    </p:embeddedFont>
    <p:embeddedFont>
      <p:font typeface="Montserrat" panose="00000500000000000000" pitchFamily="2" charset="0"/>
      <p:regular r:id="rId66"/>
      <p:bold r:id="rId67"/>
      <p:italic r:id="rId68"/>
      <p:boldItalic r:id="rId69"/>
    </p:embeddedFont>
    <p:embeddedFont>
      <p:font typeface="Montserrat SemiBold" panose="00000700000000000000" pitchFamily="2" charset="0"/>
      <p:regular r:id="rId70"/>
      <p:bold r:id="rId71"/>
      <p:italic r:id="rId72"/>
      <p:boldItalic r:id="rId73"/>
    </p:embeddedFont>
    <p:embeddedFont>
      <p:font typeface="Proxima Nova" panose="020B0604020202020204" charset="0"/>
      <p:regular r:id="rId74"/>
      <p:bold r:id="rId75"/>
      <p:italic r:id="rId76"/>
      <p:boldItalic r:id="rId77"/>
    </p:embeddedFont>
    <p:embeddedFont>
      <p:font typeface="Proxima Nova Semibold" panose="020B0604020202020204" charset="0"/>
      <p:regular r:id="rId78"/>
      <p:bold r:id="rId79"/>
      <p:boldItalic r:id="rId80"/>
    </p:embeddedFont>
    <p:embeddedFont>
      <p:font typeface="Raleway" pitchFamily="2" charset="0"/>
      <p:regular r:id="rId81"/>
      <p:bold r:id="rId82"/>
      <p:italic r:id="rId83"/>
      <p:boldItalic r:id="rId84"/>
    </p:embeddedFont>
    <p:embeddedFont>
      <p:font typeface="Roboto" panose="02000000000000000000" pitchFamily="2" charset="0"/>
      <p:regular r:id="rId85"/>
      <p:bold r:id="rId86"/>
      <p:italic r:id="rId87"/>
      <p:boldItalic r:id="rId88"/>
    </p:embeddedFont>
    <p:embeddedFont>
      <p:font typeface="Roboto Medium" panose="02000000000000000000" pitchFamily="2" charset="0"/>
      <p:regular r:id="rId89"/>
      <p:bold r:id="rId90"/>
      <p:italic r:id="rId91"/>
      <p:boldItalic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68743D-6BD3-4BD0-A25B-E461E5FCCA45}" v="321" dt="2023-12-24T06:01:39.128"/>
  </p1510:revLst>
</p1510:revInfo>
</file>

<file path=ppt/tableStyles.xml><?xml version="1.0" encoding="utf-8"?>
<a:tblStyleLst xmlns:a="http://schemas.openxmlformats.org/drawingml/2006/main" def="{2D2FE24E-453C-4802-9EF5-94D886109B3F}">
  <a:tblStyle styleId="{2D2FE24E-453C-4802-9EF5-94D886109B3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333EDEB-E4F0-46FE-ACA1-66C6E4A8BBAC}"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25" d="100"/>
          <a:sy n="125" d="100"/>
        </p:scale>
        <p:origin x="402" y="2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7.fntdata"/><Relationship Id="rId68" Type="http://schemas.openxmlformats.org/officeDocument/2006/relationships/font" Target="fonts/font12.fntdata"/><Relationship Id="rId84" Type="http://schemas.openxmlformats.org/officeDocument/2006/relationships/font" Target="fonts/font28.fntdata"/><Relationship Id="rId89" Type="http://schemas.openxmlformats.org/officeDocument/2006/relationships/font" Target="fonts/font33.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font" Target="fonts/font2.fntdata"/><Relationship Id="rId74" Type="http://schemas.openxmlformats.org/officeDocument/2006/relationships/font" Target="fonts/font18.fntdata"/><Relationship Id="rId79" Type="http://schemas.openxmlformats.org/officeDocument/2006/relationships/font" Target="fonts/font23.fntdata"/><Relationship Id="rId5" Type="http://schemas.openxmlformats.org/officeDocument/2006/relationships/slide" Target="slides/slide3.xml"/><Relationship Id="rId90" Type="http://schemas.openxmlformats.org/officeDocument/2006/relationships/font" Target="fonts/font34.fntdata"/><Relationship Id="rId95" Type="http://schemas.openxmlformats.org/officeDocument/2006/relationships/theme" Target="theme/theme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8.fntdata"/><Relationship Id="rId69" Type="http://schemas.openxmlformats.org/officeDocument/2006/relationships/font" Target="fonts/font13.fntdata"/><Relationship Id="rId80" Type="http://schemas.openxmlformats.org/officeDocument/2006/relationships/font" Target="fonts/font24.fntdata"/><Relationship Id="rId85" Type="http://schemas.openxmlformats.org/officeDocument/2006/relationships/font" Target="fonts/font29.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font" Target="fonts/font19.fntdata"/><Relationship Id="rId83" Type="http://schemas.openxmlformats.org/officeDocument/2006/relationships/font" Target="fonts/font27.fntdata"/><Relationship Id="rId88" Type="http://schemas.openxmlformats.org/officeDocument/2006/relationships/font" Target="fonts/font32.fntdata"/><Relationship Id="rId91" Type="http://schemas.openxmlformats.org/officeDocument/2006/relationships/font" Target="fonts/font35.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1.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78" Type="http://schemas.openxmlformats.org/officeDocument/2006/relationships/font" Target="fonts/font22.fntdata"/><Relationship Id="rId81" Type="http://schemas.openxmlformats.org/officeDocument/2006/relationships/font" Target="fonts/font25.fntdata"/><Relationship Id="rId86" Type="http://schemas.openxmlformats.org/officeDocument/2006/relationships/font" Target="fonts/font30.fntdata"/><Relationship Id="rId9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20.fntdata"/><Relationship Id="rId97" Type="http://schemas.microsoft.com/office/2016/11/relationships/changesInfo" Target="changesInfos/changesInfo1.xml"/><Relationship Id="rId7" Type="http://schemas.openxmlformats.org/officeDocument/2006/relationships/slide" Target="slides/slide5.xml"/><Relationship Id="rId71" Type="http://schemas.openxmlformats.org/officeDocument/2006/relationships/font" Target="fonts/font15.fntdata"/><Relationship Id="rId92" Type="http://schemas.openxmlformats.org/officeDocument/2006/relationships/font" Target="fonts/font36.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0.fntdata"/><Relationship Id="rId87" Type="http://schemas.openxmlformats.org/officeDocument/2006/relationships/font" Target="fonts/font31.fntdata"/><Relationship Id="rId61" Type="http://schemas.openxmlformats.org/officeDocument/2006/relationships/font" Target="fonts/font5.fntdata"/><Relationship Id="rId82" Type="http://schemas.openxmlformats.org/officeDocument/2006/relationships/font" Target="fonts/font26.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notesMaster" Target="notesMasters/notesMaster1.xml"/><Relationship Id="rId77" Type="http://schemas.openxmlformats.org/officeDocument/2006/relationships/font" Target="fonts/font21.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6.fntdata"/><Relationship Id="rId93" Type="http://schemas.openxmlformats.org/officeDocument/2006/relationships/presProps" Target="presProps.xml"/><Relationship Id="rId9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明軒 吳" userId="7053278d50dc1d38" providerId="LiveId" clId="{8B68743D-6BD3-4BD0-A25B-E461E5FCCA45}"/>
    <pc:docChg chg="undo redo custSel addSld delSld modSld modMainMaster">
      <pc:chgData name="明軒 吳" userId="7053278d50dc1d38" providerId="LiveId" clId="{8B68743D-6BD3-4BD0-A25B-E461E5FCCA45}" dt="2023-12-24T06:01:39.128" v="759"/>
      <pc:docMkLst>
        <pc:docMk/>
      </pc:docMkLst>
      <pc:sldChg chg="mod modShow">
        <pc:chgData name="明軒 吳" userId="7053278d50dc1d38" providerId="LiveId" clId="{8B68743D-6BD3-4BD0-A25B-E461E5FCCA45}" dt="2023-12-23T14:25:20.976" v="0" actId="729"/>
        <pc:sldMkLst>
          <pc:docMk/>
          <pc:sldMk cId="0" sldId="256"/>
        </pc:sldMkLst>
      </pc:sldChg>
      <pc:sldChg chg="mod modShow">
        <pc:chgData name="明軒 吳" userId="7053278d50dc1d38" providerId="LiveId" clId="{8B68743D-6BD3-4BD0-A25B-E461E5FCCA45}" dt="2023-12-23T14:25:20.976" v="0" actId="729"/>
        <pc:sldMkLst>
          <pc:docMk/>
          <pc:sldMk cId="0" sldId="257"/>
        </pc:sldMkLst>
      </pc:sldChg>
      <pc:sldChg chg="mod modShow">
        <pc:chgData name="明軒 吳" userId="7053278d50dc1d38" providerId="LiveId" clId="{8B68743D-6BD3-4BD0-A25B-E461E5FCCA45}" dt="2023-12-23T14:25:20.976" v="0" actId="729"/>
        <pc:sldMkLst>
          <pc:docMk/>
          <pc:sldMk cId="0" sldId="258"/>
        </pc:sldMkLst>
      </pc:sldChg>
      <pc:sldChg chg="mod modShow">
        <pc:chgData name="明軒 吳" userId="7053278d50dc1d38" providerId="LiveId" clId="{8B68743D-6BD3-4BD0-A25B-E461E5FCCA45}" dt="2023-12-23T14:25:20.976" v="0" actId="729"/>
        <pc:sldMkLst>
          <pc:docMk/>
          <pc:sldMk cId="0" sldId="259"/>
        </pc:sldMkLst>
      </pc:sldChg>
      <pc:sldChg chg="mod modShow">
        <pc:chgData name="明軒 吳" userId="7053278d50dc1d38" providerId="LiveId" clId="{8B68743D-6BD3-4BD0-A25B-E461E5FCCA45}" dt="2023-12-23T14:25:20.976" v="0" actId="729"/>
        <pc:sldMkLst>
          <pc:docMk/>
          <pc:sldMk cId="0" sldId="260"/>
        </pc:sldMkLst>
      </pc:sldChg>
      <pc:sldChg chg="mod modShow">
        <pc:chgData name="明軒 吳" userId="7053278d50dc1d38" providerId="LiveId" clId="{8B68743D-6BD3-4BD0-A25B-E461E5FCCA45}" dt="2023-12-23T14:25:20.976" v="0" actId="729"/>
        <pc:sldMkLst>
          <pc:docMk/>
          <pc:sldMk cId="0" sldId="261"/>
        </pc:sldMkLst>
      </pc:sldChg>
      <pc:sldChg chg="mod modShow">
        <pc:chgData name="明軒 吳" userId="7053278d50dc1d38" providerId="LiveId" clId="{8B68743D-6BD3-4BD0-A25B-E461E5FCCA45}" dt="2023-12-23T14:25:20.976" v="0" actId="729"/>
        <pc:sldMkLst>
          <pc:docMk/>
          <pc:sldMk cId="0" sldId="262"/>
        </pc:sldMkLst>
      </pc:sldChg>
      <pc:sldChg chg="mod modShow">
        <pc:chgData name="明軒 吳" userId="7053278d50dc1d38" providerId="LiveId" clId="{8B68743D-6BD3-4BD0-A25B-E461E5FCCA45}" dt="2023-12-23T14:25:20.976" v="0" actId="729"/>
        <pc:sldMkLst>
          <pc:docMk/>
          <pc:sldMk cId="0" sldId="263"/>
        </pc:sldMkLst>
      </pc:sldChg>
      <pc:sldChg chg="mod modShow">
        <pc:chgData name="明軒 吳" userId="7053278d50dc1d38" providerId="LiveId" clId="{8B68743D-6BD3-4BD0-A25B-E461E5FCCA45}" dt="2023-12-23T14:25:20.976" v="0" actId="729"/>
        <pc:sldMkLst>
          <pc:docMk/>
          <pc:sldMk cId="0" sldId="264"/>
        </pc:sldMkLst>
      </pc:sldChg>
      <pc:sldChg chg="mod modShow">
        <pc:chgData name="明軒 吳" userId="7053278d50dc1d38" providerId="LiveId" clId="{8B68743D-6BD3-4BD0-A25B-E461E5FCCA45}" dt="2023-12-23T14:25:20.976" v="0" actId="729"/>
        <pc:sldMkLst>
          <pc:docMk/>
          <pc:sldMk cId="0" sldId="265"/>
        </pc:sldMkLst>
      </pc:sldChg>
      <pc:sldChg chg="mod modShow">
        <pc:chgData name="明軒 吳" userId="7053278d50dc1d38" providerId="LiveId" clId="{8B68743D-6BD3-4BD0-A25B-E461E5FCCA45}" dt="2023-12-23T14:25:20.976" v="0" actId="729"/>
        <pc:sldMkLst>
          <pc:docMk/>
          <pc:sldMk cId="0" sldId="266"/>
        </pc:sldMkLst>
      </pc:sldChg>
      <pc:sldChg chg="mod modShow">
        <pc:chgData name="明軒 吳" userId="7053278d50dc1d38" providerId="LiveId" clId="{8B68743D-6BD3-4BD0-A25B-E461E5FCCA45}" dt="2023-12-23T14:25:20.976" v="0" actId="729"/>
        <pc:sldMkLst>
          <pc:docMk/>
          <pc:sldMk cId="0" sldId="267"/>
        </pc:sldMkLst>
      </pc:sldChg>
      <pc:sldChg chg="mod modShow">
        <pc:chgData name="明軒 吳" userId="7053278d50dc1d38" providerId="LiveId" clId="{8B68743D-6BD3-4BD0-A25B-E461E5FCCA45}" dt="2023-12-23T14:25:20.976" v="0" actId="729"/>
        <pc:sldMkLst>
          <pc:docMk/>
          <pc:sldMk cId="0" sldId="268"/>
        </pc:sldMkLst>
      </pc:sldChg>
      <pc:sldChg chg="mod modShow">
        <pc:chgData name="明軒 吳" userId="7053278d50dc1d38" providerId="LiveId" clId="{8B68743D-6BD3-4BD0-A25B-E461E5FCCA45}" dt="2023-12-23T14:25:20.976" v="0" actId="729"/>
        <pc:sldMkLst>
          <pc:docMk/>
          <pc:sldMk cId="0" sldId="269"/>
        </pc:sldMkLst>
      </pc:sldChg>
      <pc:sldChg chg="mod modShow">
        <pc:chgData name="明軒 吳" userId="7053278d50dc1d38" providerId="LiveId" clId="{8B68743D-6BD3-4BD0-A25B-E461E5FCCA45}" dt="2023-12-23T14:25:20.976" v="0" actId="729"/>
        <pc:sldMkLst>
          <pc:docMk/>
          <pc:sldMk cId="0" sldId="270"/>
        </pc:sldMkLst>
      </pc:sldChg>
      <pc:sldChg chg="mod modShow">
        <pc:chgData name="明軒 吳" userId="7053278d50dc1d38" providerId="LiveId" clId="{8B68743D-6BD3-4BD0-A25B-E461E5FCCA45}" dt="2023-12-23T14:25:20.976" v="0" actId="729"/>
        <pc:sldMkLst>
          <pc:docMk/>
          <pc:sldMk cId="0" sldId="271"/>
        </pc:sldMkLst>
      </pc:sldChg>
      <pc:sldChg chg="mod modShow">
        <pc:chgData name="明軒 吳" userId="7053278d50dc1d38" providerId="LiveId" clId="{8B68743D-6BD3-4BD0-A25B-E461E5FCCA45}" dt="2023-12-23T14:25:20.976" v="0" actId="729"/>
        <pc:sldMkLst>
          <pc:docMk/>
          <pc:sldMk cId="0" sldId="272"/>
        </pc:sldMkLst>
      </pc:sldChg>
      <pc:sldChg chg="mod modShow">
        <pc:chgData name="明軒 吳" userId="7053278d50dc1d38" providerId="LiveId" clId="{8B68743D-6BD3-4BD0-A25B-E461E5FCCA45}" dt="2023-12-23T14:25:20.976" v="0" actId="729"/>
        <pc:sldMkLst>
          <pc:docMk/>
          <pc:sldMk cId="0" sldId="273"/>
        </pc:sldMkLst>
      </pc:sldChg>
      <pc:sldChg chg="mod modShow">
        <pc:chgData name="明軒 吳" userId="7053278d50dc1d38" providerId="LiveId" clId="{8B68743D-6BD3-4BD0-A25B-E461E5FCCA45}" dt="2023-12-23T14:25:20.976" v="0" actId="729"/>
        <pc:sldMkLst>
          <pc:docMk/>
          <pc:sldMk cId="0" sldId="274"/>
        </pc:sldMkLst>
      </pc:sldChg>
      <pc:sldChg chg="mod modShow">
        <pc:chgData name="明軒 吳" userId="7053278d50dc1d38" providerId="LiveId" clId="{8B68743D-6BD3-4BD0-A25B-E461E5FCCA45}" dt="2023-12-23T14:25:20.976" v="0" actId="729"/>
        <pc:sldMkLst>
          <pc:docMk/>
          <pc:sldMk cId="0" sldId="275"/>
        </pc:sldMkLst>
      </pc:sldChg>
      <pc:sldChg chg="mod modShow">
        <pc:chgData name="明軒 吳" userId="7053278d50dc1d38" providerId="LiveId" clId="{8B68743D-6BD3-4BD0-A25B-E461E5FCCA45}" dt="2023-12-23T14:25:20.976" v="0" actId="729"/>
        <pc:sldMkLst>
          <pc:docMk/>
          <pc:sldMk cId="0" sldId="276"/>
        </pc:sldMkLst>
      </pc:sldChg>
      <pc:sldChg chg="mod modShow">
        <pc:chgData name="明軒 吳" userId="7053278d50dc1d38" providerId="LiveId" clId="{8B68743D-6BD3-4BD0-A25B-E461E5FCCA45}" dt="2023-12-23T14:25:20.976" v="0" actId="729"/>
        <pc:sldMkLst>
          <pc:docMk/>
          <pc:sldMk cId="0" sldId="277"/>
        </pc:sldMkLst>
      </pc:sldChg>
      <pc:sldChg chg="mod modShow">
        <pc:chgData name="明軒 吳" userId="7053278d50dc1d38" providerId="LiveId" clId="{8B68743D-6BD3-4BD0-A25B-E461E5FCCA45}" dt="2023-12-23T14:25:20.976" v="0" actId="729"/>
        <pc:sldMkLst>
          <pc:docMk/>
          <pc:sldMk cId="0" sldId="278"/>
        </pc:sldMkLst>
      </pc:sldChg>
      <pc:sldChg chg="mod modShow">
        <pc:chgData name="明軒 吳" userId="7053278d50dc1d38" providerId="LiveId" clId="{8B68743D-6BD3-4BD0-A25B-E461E5FCCA45}" dt="2023-12-23T14:25:20.976" v="0" actId="729"/>
        <pc:sldMkLst>
          <pc:docMk/>
          <pc:sldMk cId="0" sldId="279"/>
        </pc:sldMkLst>
      </pc:sldChg>
      <pc:sldChg chg="mod modShow">
        <pc:chgData name="明軒 吳" userId="7053278d50dc1d38" providerId="LiveId" clId="{8B68743D-6BD3-4BD0-A25B-E461E5FCCA45}" dt="2023-12-23T14:25:20.976" v="0" actId="729"/>
        <pc:sldMkLst>
          <pc:docMk/>
          <pc:sldMk cId="0" sldId="280"/>
        </pc:sldMkLst>
      </pc:sldChg>
      <pc:sldChg chg="mod modShow">
        <pc:chgData name="明軒 吳" userId="7053278d50dc1d38" providerId="LiveId" clId="{8B68743D-6BD3-4BD0-A25B-E461E5FCCA45}" dt="2023-12-23T14:25:20.976" v="0" actId="729"/>
        <pc:sldMkLst>
          <pc:docMk/>
          <pc:sldMk cId="0" sldId="281"/>
        </pc:sldMkLst>
      </pc:sldChg>
      <pc:sldChg chg="mod modShow">
        <pc:chgData name="明軒 吳" userId="7053278d50dc1d38" providerId="LiveId" clId="{8B68743D-6BD3-4BD0-A25B-E461E5FCCA45}" dt="2023-12-23T14:25:20.976" v="0" actId="729"/>
        <pc:sldMkLst>
          <pc:docMk/>
          <pc:sldMk cId="0" sldId="282"/>
        </pc:sldMkLst>
      </pc:sldChg>
      <pc:sldChg chg="mod modShow">
        <pc:chgData name="明軒 吳" userId="7053278d50dc1d38" providerId="LiveId" clId="{8B68743D-6BD3-4BD0-A25B-E461E5FCCA45}" dt="2023-12-23T14:25:20.976" v="0" actId="729"/>
        <pc:sldMkLst>
          <pc:docMk/>
          <pc:sldMk cId="0" sldId="283"/>
        </pc:sldMkLst>
      </pc:sldChg>
      <pc:sldChg chg="mod modShow">
        <pc:chgData name="明軒 吳" userId="7053278d50dc1d38" providerId="LiveId" clId="{8B68743D-6BD3-4BD0-A25B-E461E5FCCA45}" dt="2023-12-23T14:25:20.976" v="0" actId="729"/>
        <pc:sldMkLst>
          <pc:docMk/>
          <pc:sldMk cId="0" sldId="284"/>
        </pc:sldMkLst>
      </pc:sldChg>
      <pc:sldChg chg="mod modShow">
        <pc:chgData name="明軒 吳" userId="7053278d50dc1d38" providerId="LiveId" clId="{8B68743D-6BD3-4BD0-A25B-E461E5FCCA45}" dt="2023-12-23T14:25:20.976" v="0" actId="729"/>
        <pc:sldMkLst>
          <pc:docMk/>
          <pc:sldMk cId="0" sldId="285"/>
        </pc:sldMkLst>
      </pc:sldChg>
      <pc:sldChg chg="mod modShow">
        <pc:chgData name="明軒 吳" userId="7053278d50dc1d38" providerId="LiveId" clId="{8B68743D-6BD3-4BD0-A25B-E461E5FCCA45}" dt="2023-12-23T14:25:20.976" v="0" actId="729"/>
        <pc:sldMkLst>
          <pc:docMk/>
          <pc:sldMk cId="0" sldId="286"/>
        </pc:sldMkLst>
      </pc:sldChg>
      <pc:sldChg chg="mod modShow">
        <pc:chgData name="明軒 吳" userId="7053278d50dc1d38" providerId="LiveId" clId="{8B68743D-6BD3-4BD0-A25B-E461E5FCCA45}" dt="2023-12-23T14:25:20.976" v="0" actId="729"/>
        <pc:sldMkLst>
          <pc:docMk/>
          <pc:sldMk cId="0" sldId="287"/>
        </pc:sldMkLst>
      </pc:sldChg>
      <pc:sldChg chg="mod modShow">
        <pc:chgData name="明軒 吳" userId="7053278d50dc1d38" providerId="LiveId" clId="{8B68743D-6BD3-4BD0-A25B-E461E5FCCA45}" dt="2023-12-23T14:25:20.976" v="0" actId="729"/>
        <pc:sldMkLst>
          <pc:docMk/>
          <pc:sldMk cId="0" sldId="288"/>
        </pc:sldMkLst>
      </pc:sldChg>
      <pc:sldChg chg="mod modShow">
        <pc:chgData name="明軒 吳" userId="7053278d50dc1d38" providerId="LiveId" clId="{8B68743D-6BD3-4BD0-A25B-E461E5FCCA45}" dt="2023-12-23T14:25:20.976" v="0" actId="729"/>
        <pc:sldMkLst>
          <pc:docMk/>
          <pc:sldMk cId="0" sldId="289"/>
        </pc:sldMkLst>
      </pc:sldChg>
      <pc:sldChg chg="mod modShow">
        <pc:chgData name="明軒 吳" userId="7053278d50dc1d38" providerId="LiveId" clId="{8B68743D-6BD3-4BD0-A25B-E461E5FCCA45}" dt="2023-12-23T14:25:20.976" v="0" actId="729"/>
        <pc:sldMkLst>
          <pc:docMk/>
          <pc:sldMk cId="0" sldId="290"/>
        </pc:sldMkLst>
      </pc:sldChg>
      <pc:sldChg chg="mod modShow">
        <pc:chgData name="明軒 吳" userId="7053278d50dc1d38" providerId="LiveId" clId="{8B68743D-6BD3-4BD0-A25B-E461E5FCCA45}" dt="2023-12-23T14:25:20.976" v="0" actId="729"/>
        <pc:sldMkLst>
          <pc:docMk/>
          <pc:sldMk cId="0" sldId="291"/>
        </pc:sldMkLst>
      </pc:sldChg>
      <pc:sldChg chg="mod modShow">
        <pc:chgData name="明軒 吳" userId="7053278d50dc1d38" providerId="LiveId" clId="{8B68743D-6BD3-4BD0-A25B-E461E5FCCA45}" dt="2023-12-23T14:25:20.976" v="0" actId="729"/>
        <pc:sldMkLst>
          <pc:docMk/>
          <pc:sldMk cId="0" sldId="292"/>
        </pc:sldMkLst>
      </pc:sldChg>
      <pc:sldChg chg="mod modShow">
        <pc:chgData name="明軒 吳" userId="7053278d50dc1d38" providerId="LiveId" clId="{8B68743D-6BD3-4BD0-A25B-E461E5FCCA45}" dt="2023-12-23T14:25:20.976" v="0" actId="729"/>
        <pc:sldMkLst>
          <pc:docMk/>
          <pc:sldMk cId="0" sldId="293"/>
        </pc:sldMkLst>
      </pc:sldChg>
      <pc:sldChg chg="mod modShow">
        <pc:chgData name="明軒 吳" userId="7053278d50dc1d38" providerId="LiveId" clId="{8B68743D-6BD3-4BD0-A25B-E461E5FCCA45}" dt="2023-12-23T14:25:20.976" v="0" actId="729"/>
        <pc:sldMkLst>
          <pc:docMk/>
          <pc:sldMk cId="0" sldId="294"/>
        </pc:sldMkLst>
      </pc:sldChg>
      <pc:sldChg chg="mod modShow">
        <pc:chgData name="明軒 吳" userId="7053278d50dc1d38" providerId="LiveId" clId="{8B68743D-6BD3-4BD0-A25B-E461E5FCCA45}" dt="2023-12-23T14:25:20.976" v="0" actId="729"/>
        <pc:sldMkLst>
          <pc:docMk/>
          <pc:sldMk cId="0" sldId="295"/>
        </pc:sldMkLst>
      </pc:sldChg>
      <pc:sldChg chg="mod modShow">
        <pc:chgData name="明軒 吳" userId="7053278d50dc1d38" providerId="LiveId" clId="{8B68743D-6BD3-4BD0-A25B-E461E5FCCA45}" dt="2023-12-23T14:25:20.976" v="0" actId="729"/>
        <pc:sldMkLst>
          <pc:docMk/>
          <pc:sldMk cId="0" sldId="296"/>
        </pc:sldMkLst>
      </pc:sldChg>
      <pc:sldChg chg="addSp modSp add mod modShow">
        <pc:chgData name="明軒 吳" userId="7053278d50dc1d38" providerId="LiveId" clId="{8B68743D-6BD3-4BD0-A25B-E461E5FCCA45}" dt="2023-12-23T15:07:02.011" v="42" actId="404"/>
        <pc:sldMkLst>
          <pc:docMk/>
          <pc:sldMk cId="925488571" sldId="297"/>
        </pc:sldMkLst>
        <pc:spChg chg="add mod">
          <ac:chgData name="明軒 吳" userId="7053278d50dc1d38" providerId="LiveId" clId="{8B68743D-6BD3-4BD0-A25B-E461E5FCCA45}" dt="2023-12-23T14:28:13.390" v="33" actId="1076"/>
          <ac:spMkLst>
            <pc:docMk/>
            <pc:sldMk cId="925488571" sldId="297"/>
            <ac:spMk id="3" creationId="{127322BA-5817-7EB1-1C20-A49D0090FA37}"/>
          </ac:spMkLst>
        </pc:spChg>
        <pc:spChg chg="mod">
          <ac:chgData name="明軒 吳" userId="7053278d50dc1d38" providerId="LiveId" clId="{8B68743D-6BD3-4BD0-A25B-E461E5FCCA45}" dt="2023-12-23T15:07:02.011" v="42" actId="404"/>
          <ac:spMkLst>
            <pc:docMk/>
            <pc:sldMk cId="925488571" sldId="297"/>
            <ac:spMk id="962" creationId="{00000000-0000-0000-0000-000000000000}"/>
          </ac:spMkLst>
        </pc:spChg>
        <pc:spChg chg="mod">
          <ac:chgData name="明軒 吳" userId="7053278d50dc1d38" providerId="LiveId" clId="{8B68743D-6BD3-4BD0-A25B-E461E5FCCA45}" dt="2023-12-23T15:06:55.817" v="41" actId="1076"/>
          <ac:spMkLst>
            <pc:docMk/>
            <pc:sldMk cId="925488571" sldId="297"/>
            <ac:spMk id="963" creationId="{00000000-0000-0000-0000-000000000000}"/>
          </ac:spMkLst>
        </pc:spChg>
      </pc:sldChg>
      <pc:sldChg chg="modSp add mod modShow">
        <pc:chgData name="明軒 吳" userId="7053278d50dc1d38" providerId="LiveId" clId="{8B68743D-6BD3-4BD0-A25B-E461E5FCCA45}" dt="2023-12-24T05:49:48.876" v="659" actId="1076"/>
        <pc:sldMkLst>
          <pc:docMk/>
          <pc:sldMk cId="705419980" sldId="298"/>
        </pc:sldMkLst>
        <pc:spChg chg="mod">
          <ac:chgData name="明軒 吳" userId="7053278d50dc1d38" providerId="LiveId" clId="{8B68743D-6BD3-4BD0-A25B-E461E5FCCA45}" dt="2023-12-24T04:26:27.486" v="46"/>
          <ac:spMkLst>
            <pc:docMk/>
            <pc:sldMk cId="705419980" sldId="298"/>
            <ac:spMk id="1050" creationId="{00000000-0000-0000-0000-000000000000}"/>
          </ac:spMkLst>
        </pc:spChg>
        <pc:spChg chg="mod">
          <ac:chgData name="明軒 吳" userId="7053278d50dc1d38" providerId="LiveId" clId="{8B68743D-6BD3-4BD0-A25B-E461E5FCCA45}" dt="2023-12-24T04:28:27.008" v="59" actId="20577"/>
          <ac:spMkLst>
            <pc:docMk/>
            <pc:sldMk cId="705419980" sldId="298"/>
            <ac:spMk id="1051" creationId="{00000000-0000-0000-0000-000000000000}"/>
          </ac:spMkLst>
        </pc:spChg>
        <pc:spChg chg="mod">
          <ac:chgData name="明軒 吳" userId="7053278d50dc1d38" providerId="LiveId" clId="{8B68743D-6BD3-4BD0-A25B-E461E5FCCA45}" dt="2023-12-24T04:39:50.899" v="63" actId="20577"/>
          <ac:spMkLst>
            <pc:docMk/>
            <pc:sldMk cId="705419980" sldId="298"/>
            <ac:spMk id="1052" creationId="{00000000-0000-0000-0000-000000000000}"/>
          </ac:spMkLst>
        </pc:spChg>
        <pc:spChg chg="mod">
          <ac:chgData name="明軒 吳" userId="7053278d50dc1d38" providerId="LiveId" clId="{8B68743D-6BD3-4BD0-A25B-E461E5FCCA45}" dt="2023-12-24T05:41:09.941" v="619" actId="20577"/>
          <ac:spMkLst>
            <pc:docMk/>
            <pc:sldMk cId="705419980" sldId="298"/>
            <ac:spMk id="1053" creationId="{00000000-0000-0000-0000-000000000000}"/>
          </ac:spMkLst>
        </pc:spChg>
        <pc:spChg chg="mod">
          <ac:chgData name="明軒 吳" userId="7053278d50dc1d38" providerId="LiveId" clId="{8B68743D-6BD3-4BD0-A25B-E461E5FCCA45}" dt="2023-12-24T05:49:48.876" v="659" actId="1076"/>
          <ac:spMkLst>
            <pc:docMk/>
            <pc:sldMk cId="705419980" sldId="298"/>
            <ac:spMk id="1054" creationId="{00000000-0000-0000-0000-000000000000}"/>
          </ac:spMkLst>
        </pc:spChg>
        <pc:spChg chg="mod">
          <ac:chgData name="明軒 吳" userId="7053278d50dc1d38" providerId="LiveId" clId="{8B68743D-6BD3-4BD0-A25B-E461E5FCCA45}" dt="2023-12-24T04:41:55.666" v="74" actId="20577"/>
          <ac:spMkLst>
            <pc:docMk/>
            <pc:sldMk cId="705419980" sldId="298"/>
            <ac:spMk id="1055" creationId="{00000000-0000-0000-0000-000000000000}"/>
          </ac:spMkLst>
        </pc:spChg>
      </pc:sldChg>
      <pc:sldChg chg="addSp delSp modSp add mod modShow">
        <pc:chgData name="明軒 吳" userId="7053278d50dc1d38" providerId="LiveId" clId="{8B68743D-6BD3-4BD0-A25B-E461E5FCCA45}" dt="2023-12-24T05:29:45.794" v="581" actId="1076"/>
        <pc:sldMkLst>
          <pc:docMk/>
          <pc:sldMk cId="1687890044" sldId="299"/>
        </pc:sldMkLst>
        <pc:spChg chg="add del mod">
          <ac:chgData name="明軒 吳" userId="7053278d50dc1d38" providerId="LiveId" clId="{8B68743D-6BD3-4BD0-A25B-E461E5FCCA45}" dt="2023-12-24T04:48:33.695" v="100" actId="478"/>
          <ac:spMkLst>
            <pc:docMk/>
            <pc:sldMk cId="1687890044" sldId="299"/>
            <ac:spMk id="3" creationId="{FBDC4013-ACC5-5364-6F53-4730C2A72413}"/>
          </ac:spMkLst>
        </pc:spChg>
        <pc:spChg chg="add del mod">
          <ac:chgData name="明軒 吳" userId="7053278d50dc1d38" providerId="LiveId" clId="{8B68743D-6BD3-4BD0-A25B-E461E5FCCA45}" dt="2023-12-24T04:48:33.695" v="100" actId="478"/>
          <ac:spMkLst>
            <pc:docMk/>
            <pc:sldMk cId="1687890044" sldId="299"/>
            <ac:spMk id="5" creationId="{51975607-D651-4B2F-8EED-A8669889AA92}"/>
          </ac:spMkLst>
        </pc:spChg>
        <pc:spChg chg="add del mod">
          <ac:chgData name="明軒 吳" userId="7053278d50dc1d38" providerId="LiveId" clId="{8B68743D-6BD3-4BD0-A25B-E461E5FCCA45}" dt="2023-12-24T04:48:33.695" v="100" actId="478"/>
          <ac:spMkLst>
            <pc:docMk/>
            <pc:sldMk cId="1687890044" sldId="299"/>
            <ac:spMk id="7" creationId="{49D4ED60-8D2D-E347-8526-E157BA5A8A32}"/>
          </ac:spMkLst>
        </pc:spChg>
        <pc:spChg chg="add del mod">
          <ac:chgData name="明軒 吳" userId="7053278d50dc1d38" providerId="LiveId" clId="{8B68743D-6BD3-4BD0-A25B-E461E5FCCA45}" dt="2023-12-24T04:48:33.695" v="100" actId="478"/>
          <ac:spMkLst>
            <pc:docMk/>
            <pc:sldMk cId="1687890044" sldId="299"/>
            <ac:spMk id="9" creationId="{B7FDE980-0005-0F08-E2DE-6072396F9ECA}"/>
          </ac:spMkLst>
        </pc:spChg>
        <pc:spChg chg="add del mod">
          <ac:chgData name="明軒 吳" userId="7053278d50dc1d38" providerId="LiveId" clId="{8B68743D-6BD3-4BD0-A25B-E461E5FCCA45}" dt="2023-12-24T04:48:33.695" v="100" actId="478"/>
          <ac:spMkLst>
            <pc:docMk/>
            <pc:sldMk cId="1687890044" sldId="299"/>
            <ac:spMk id="11" creationId="{A409B585-A74C-0059-D23B-8C186A57DBFE}"/>
          </ac:spMkLst>
        </pc:spChg>
        <pc:spChg chg="add del mod">
          <ac:chgData name="明軒 吳" userId="7053278d50dc1d38" providerId="LiveId" clId="{8B68743D-6BD3-4BD0-A25B-E461E5FCCA45}" dt="2023-12-24T04:48:33.695" v="100" actId="478"/>
          <ac:spMkLst>
            <pc:docMk/>
            <pc:sldMk cId="1687890044" sldId="299"/>
            <ac:spMk id="13" creationId="{689AD3AD-43C1-7A09-C156-BE364DA7AC96}"/>
          </ac:spMkLst>
        </pc:spChg>
        <pc:spChg chg="add del mod">
          <ac:chgData name="明軒 吳" userId="7053278d50dc1d38" providerId="LiveId" clId="{8B68743D-6BD3-4BD0-A25B-E461E5FCCA45}" dt="2023-12-24T04:48:29.104" v="99"/>
          <ac:spMkLst>
            <pc:docMk/>
            <pc:sldMk cId="1687890044" sldId="299"/>
            <ac:spMk id="14" creationId="{83246249-FA2B-DCEC-0D2F-2B3CA22584C5}"/>
          </ac:spMkLst>
        </pc:spChg>
        <pc:spChg chg="add del mod">
          <ac:chgData name="明軒 吳" userId="7053278d50dc1d38" providerId="LiveId" clId="{8B68743D-6BD3-4BD0-A25B-E461E5FCCA45}" dt="2023-12-24T04:48:29.104" v="99"/>
          <ac:spMkLst>
            <pc:docMk/>
            <pc:sldMk cId="1687890044" sldId="299"/>
            <ac:spMk id="15" creationId="{845D827D-147B-E117-2556-4003C77FA919}"/>
          </ac:spMkLst>
        </pc:spChg>
        <pc:spChg chg="add del mod">
          <ac:chgData name="明軒 吳" userId="7053278d50dc1d38" providerId="LiveId" clId="{8B68743D-6BD3-4BD0-A25B-E461E5FCCA45}" dt="2023-12-24T04:48:29.104" v="99"/>
          <ac:spMkLst>
            <pc:docMk/>
            <pc:sldMk cId="1687890044" sldId="299"/>
            <ac:spMk id="19" creationId="{9ED67095-7CC6-514E-D6A6-3FD29814350B}"/>
          </ac:spMkLst>
        </pc:spChg>
        <pc:spChg chg="add mod">
          <ac:chgData name="明軒 吳" userId="7053278d50dc1d38" providerId="LiveId" clId="{8B68743D-6BD3-4BD0-A25B-E461E5FCCA45}" dt="2023-12-24T04:49:27.498" v="115" actId="1076"/>
          <ac:spMkLst>
            <pc:docMk/>
            <pc:sldMk cId="1687890044" sldId="299"/>
            <ac:spMk id="20" creationId="{E8ED2900-7288-C4BB-5A6F-CCB2C55AB76C}"/>
          </ac:spMkLst>
        </pc:spChg>
        <pc:spChg chg="add mod">
          <ac:chgData name="明軒 吳" userId="7053278d50dc1d38" providerId="LiveId" clId="{8B68743D-6BD3-4BD0-A25B-E461E5FCCA45}" dt="2023-12-24T04:49:33.640" v="116" actId="1076"/>
          <ac:spMkLst>
            <pc:docMk/>
            <pc:sldMk cId="1687890044" sldId="299"/>
            <ac:spMk id="21" creationId="{E39472D8-02CF-1F13-B6D7-61E186F57EF7}"/>
          </ac:spMkLst>
        </pc:spChg>
        <pc:spChg chg="add mod">
          <ac:chgData name="明軒 吳" userId="7053278d50dc1d38" providerId="LiveId" clId="{8B68743D-6BD3-4BD0-A25B-E461E5FCCA45}" dt="2023-12-24T04:49:24.175" v="114" actId="1076"/>
          <ac:spMkLst>
            <pc:docMk/>
            <pc:sldMk cId="1687890044" sldId="299"/>
            <ac:spMk id="25" creationId="{0CD5E3E8-20E1-3513-C5C6-903B85F42A34}"/>
          </ac:spMkLst>
        </pc:spChg>
        <pc:spChg chg="add del mod">
          <ac:chgData name="明軒 吳" userId="7053278d50dc1d38" providerId="LiveId" clId="{8B68743D-6BD3-4BD0-A25B-E461E5FCCA45}" dt="2023-12-24T05:28:19.796" v="559"/>
          <ac:spMkLst>
            <pc:docMk/>
            <pc:sldMk cId="1687890044" sldId="299"/>
            <ac:spMk id="26" creationId="{D1D0E451-031A-4C3C-D34F-82147B755A93}"/>
          </ac:spMkLst>
        </pc:spChg>
        <pc:spChg chg="add del mod">
          <ac:chgData name="明軒 吳" userId="7053278d50dc1d38" providerId="LiveId" clId="{8B68743D-6BD3-4BD0-A25B-E461E5FCCA45}" dt="2023-12-24T05:28:27.772" v="561"/>
          <ac:spMkLst>
            <pc:docMk/>
            <pc:sldMk cId="1687890044" sldId="299"/>
            <ac:spMk id="27" creationId="{0DCF9F10-3A71-176F-8F88-FDDBB97841C6}"/>
          </ac:spMkLst>
        </pc:spChg>
        <pc:spChg chg="add del mod">
          <ac:chgData name="明軒 吳" userId="7053278d50dc1d38" providerId="LiveId" clId="{8B68743D-6BD3-4BD0-A25B-E461E5FCCA45}" dt="2023-12-24T05:28:54.707" v="565"/>
          <ac:spMkLst>
            <pc:docMk/>
            <pc:sldMk cId="1687890044" sldId="299"/>
            <ac:spMk id="28" creationId="{531F96CE-347C-9B77-650A-2C4561F2FC18}"/>
          </ac:spMkLst>
        </pc:spChg>
        <pc:spChg chg="add del mod">
          <ac:chgData name="明軒 吳" userId="7053278d50dc1d38" providerId="LiveId" clId="{8B68743D-6BD3-4BD0-A25B-E461E5FCCA45}" dt="2023-12-24T05:29:00.349" v="567"/>
          <ac:spMkLst>
            <pc:docMk/>
            <pc:sldMk cId="1687890044" sldId="299"/>
            <ac:spMk id="29" creationId="{64064EE7-107A-1A15-54F8-EECF88448E7F}"/>
          </ac:spMkLst>
        </pc:spChg>
        <pc:spChg chg="add mod">
          <ac:chgData name="明軒 吳" userId="7053278d50dc1d38" providerId="LiveId" clId="{8B68743D-6BD3-4BD0-A25B-E461E5FCCA45}" dt="2023-12-24T05:29:45.794" v="581" actId="1076"/>
          <ac:spMkLst>
            <pc:docMk/>
            <pc:sldMk cId="1687890044" sldId="299"/>
            <ac:spMk id="30" creationId="{59030DA1-904E-7341-41BE-56C97C29473E}"/>
          </ac:spMkLst>
        </pc:spChg>
        <pc:spChg chg="mod">
          <ac:chgData name="明軒 吳" userId="7053278d50dc1d38" providerId="LiveId" clId="{8B68743D-6BD3-4BD0-A25B-E461E5FCCA45}" dt="2023-12-24T04:48:05.499" v="96"/>
          <ac:spMkLst>
            <pc:docMk/>
            <pc:sldMk cId="1687890044" sldId="299"/>
            <ac:spMk id="1307" creationId="{00000000-0000-0000-0000-000000000000}"/>
          </ac:spMkLst>
        </pc:spChg>
        <pc:spChg chg="del">
          <ac:chgData name="明軒 吳" userId="7053278d50dc1d38" providerId="LiveId" clId="{8B68743D-6BD3-4BD0-A25B-E461E5FCCA45}" dt="2023-12-24T04:48:23.763" v="97" actId="478"/>
          <ac:spMkLst>
            <pc:docMk/>
            <pc:sldMk cId="1687890044" sldId="299"/>
            <ac:spMk id="1308" creationId="{00000000-0000-0000-0000-000000000000}"/>
          </ac:spMkLst>
        </pc:spChg>
        <pc:spChg chg="del">
          <ac:chgData name="明軒 吳" userId="7053278d50dc1d38" providerId="LiveId" clId="{8B68743D-6BD3-4BD0-A25B-E461E5FCCA45}" dt="2023-12-24T04:48:23.763" v="97" actId="478"/>
          <ac:spMkLst>
            <pc:docMk/>
            <pc:sldMk cId="1687890044" sldId="299"/>
            <ac:spMk id="1309" creationId="{00000000-0000-0000-0000-000000000000}"/>
          </ac:spMkLst>
        </pc:spChg>
        <pc:spChg chg="del">
          <ac:chgData name="明軒 吳" userId="7053278d50dc1d38" providerId="LiveId" clId="{8B68743D-6BD3-4BD0-A25B-E461E5FCCA45}" dt="2023-12-24T04:48:23.763" v="97" actId="478"/>
          <ac:spMkLst>
            <pc:docMk/>
            <pc:sldMk cId="1687890044" sldId="299"/>
            <ac:spMk id="1310" creationId="{00000000-0000-0000-0000-000000000000}"/>
          </ac:spMkLst>
        </pc:spChg>
        <pc:spChg chg="del">
          <ac:chgData name="明軒 吳" userId="7053278d50dc1d38" providerId="LiveId" clId="{8B68743D-6BD3-4BD0-A25B-E461E5FCCA45}" dt="2023-12-24T04:48:23.763" v="97" actId="478"/>
          <ac:spMkLst>
            <pc:docMk/>
            <pc:sldMk cId="1687890044" sldId="299"/>
            <ac:spMk id="1311" creationId="{00000000-0000-0000-0000-000000000000}"/>
          </ac:spMkLst>
        </pc:spChg>
        <pc:spChg chg="del">
          <ac:chgData name="明軒 吳" userId="7053278d50dc1d38" providerId="LiveId" clId="{8B68743D-6BD3-4BD0-A25B-E461E5FCCA45}" dt="2023-12-24T04:48:23.763" v="97" actId="478"/>
          <ac:spMkLst>
            <pc:docMk/>
            <pc:sldMk cId="1687890044" sldId="299"/>
            <ac:spMk id="1312" creationId="{00000000-0000-0000-0000-000000000000}"/>
          </ac:spMkLst>
        </pc:spChg>
        <pc:spChg chg="del">
          <ac:chgData name="明軒 吳" userId="7053278d50dc1d38" providerId="LiveId" clId="{8B68743D-6BD3-4BD0-A25B-E461E5FCCA45}" dt="2023-12-24T04:48:23.763" v="97" actId="478"/>
          <ac:spMkLst>
            <pc:docMk/>
            <pc:sldMk cId="1687890044" sldId="299"/>
            <ac:spMk id="1313" creationId="{00000000-0000-0000-0000-000000000000}"/>
          </ac:spMkLst>
        </pc:spChg>
        <pc:spChg chg="del">
          <ac:chgData name="明軒 吳" userId="7053278d50dc1d38" providerId="LiveId" clId="{8B68743D-6BD3-4BD0-A25B-E461E5FCCA45}" dt="2023-12-24T04:48:23.763" v="97" actId="478"/>
          <ac:spMkLst>
            <pc:docMk/>
            <pc:sldMk cId="1687890044" sldId="299"/>
            <ac:spMk id="1314" creationId="{00000000-0000-0000-0000-000000000000}"/>
          </ac:spMkLst>
        </pc:spChg>
        <pc:spChg chg="del">
          <ac:chgData name="明軒 吳" userId="7053278d50dc1d38" providerId="LiveId" clId="{8B68743D-6BD3-4BD0-A25B-E461E5FCCA45}" dt="2023-12-24T04:48:23.763" v="97" actId="478"/>
          <ac:spMkLst>
            <pc:docMk/>
            <pc:sldMk cId="1687890044" sldId="299"/>
            <ac:spMk id="1315" creationId="{00000000-0000-0000-0000-000000000000}"/>
          </ac:spMkLst>
        </pc:spChg>
        <pc:spChg chg="del">
          <ac:chgData name="明軒 吳" userId="7053278d50dc1d38" providerId="LiveId" clId="{8B68743D-6BD3-4BD0-A25B-E461E5FCCA45}" dt="2023-12-24T04:48:23.763" v="97" actId="478"/>
          <ac:spMkLst>
            <pc:docMk/>
            <pc:sldMk cId="1687890044" sldId="299"/>
            <ac:spMk id="1316" creationId="{00000000-0000-0000-0000-000000000000}"/>
          </ac:spMkLst>
        </pc:spChg>
        <pc:grpChg chg="del">
          <ac:chgData name="明軒 吳" userId="7053278d50dc1d38" providerId="LiveId" clId="{8B68743D-6BD3-4BD0-A25B-E461E5FCCA45}" dt="2023-12-24T04:48:23.763" v="97" actId="478"/>
          <ac:grpSpMkLst>
            <pc:docMk/>
            <pc:sldMk cId="1687890044" sldId="299"/>
            <ac:grpSpMk id="1317" creationId="{00000000-0000-0000-0000-000000000000}"/>
          </ac:grpSpMkLst>
        </pc:grpChg>
        <pc:grpChg chg="del">
          <ac:chgData name="明軒 吳" userId="7053278d50dc1d38" providerId="LiveId" clId="{8B68743D-6BD3-4BD0-A25B-E461E5FCCA45}" dt="2023-12-24T04:48:23.763" v="97" actId="478"/>
          <ac:grpSpMkLst>
            <pc:docMk/>
            <pc:sldMk cId="1687890044" sldId="299"/>
            <ac:grpSpMk id="1329" creationId="{00000000-0000-0000-0000-000000000000}"/>
          </ac:grpSpMkLst>
        </pc:grpChg>
        <pc:grpChg chg="del">
          <ac:chgData name="明軒 吳" userId="7053278d50dc1d38" providerId="LiveId" clId="{8B68743D-6BD3-4BD0-A25B-E461E5FCCA45}" dt="2023-12-24T04:48:23.763" v="97" actId="478"/>
          <ac:grpSpMkLst>
            <pc:docMk/>
            <pc:sldMk cId="1687890044" sldId="299"/>
            <ac:grpSpMk id="1334" creationId="{00000000-0000-0000-0000-000000000000}"/>
          </ac:grpSpMkLst>
        </pc:grpChg>
        <pc:picChg chg="add del mod">
          <ac:chgData name="明軒 吳" userId="7053278d50dc1d38" providerId="LiveId" clId="{8B68743D-6BD3-4BD0-A25B-E461E5FCCA45}" dt="2023-12-24T04:48:29.104" v="99"/>
          <ac:picMkLst>
            <pc:docMk/>
            <pc:sldMk cId="1687890044" sldId="299"/>
            <ac:picMk id="16" creationId="{318E027D-0F55-9E36-24D3-9E7A5F831848}"/>
          </ac:picMkLst>
        </pc:picChg>
        <pc:picChg chg="add del mod">
          <ac:chgData name="明軒 吳" userId="7053278d50dc1d38" providerId="LiveId" clId="{8B68743D-6BD3-4BD0-A25B-E461E5FCCA45}" dt="2023-12-24T04:48:29.104" v="99"/>
          <ac:picMkLst>
            <pc:docMk/>
            <pc:sldMk cId="1687890044" sldId="299"/>
            <ac:picMk id="17" creationId="{7FCFC5CB-09DC-0442-A612-E54430339FA8}"/>
          </ac:picMkLst>
        </pc:picChg>
        <pc:picChg chg="add del mod">
          <ac:chgData name="明軒 吳" userId="7053278d50dc1d38" providerId="LiveId" clId="{8B68743D-6BD3-4BD0-A25B-E461E5FCCA45}" dt="2023-12-24T04:48:29.104" v="99"/>
          <ac:picMkLst>
            <pc:docMk/>
            <pc:sldMk cId="1687890044" sldId="299"/>
            <ac:picMk id="18" creationId="{5378FAB6-612B-BE9F-1323-27E2B27F97C3}"/>
          </ac:picMkLst>
        </pc:picChg>
        <pc:picChg chg="add mod">
          <ac:chgData name="明軒 吳" userId="7053278d50dc1d38" providerId="LiveId" clId="{8B68743D-6BD3-4BD0-A25B-E461E5FCCA45}" dt="2023-12-24T04:49:18.675" v="113" actId="1076"/>
          <ac:picMkLst>
            <pc:docMk/>
            <pc:sldMk cId="1687890044" sldId="299"/>
            <ac:picMk id="22" creationId="{E1D50F88-794C-54EC-C784-9199CB133100}"/>
          </ac:picMkLst>
        </pc:picChg>
        <pc:picChg chg="add mod">
          <ac:chgData name="明軒 吳" userId="7053278d50dc1d38" providerId="LiveId" clId="{8B68743D-6BD3-4BD0-A25B-E461E5FCCA45}" dt="2023-12-24T04:49:13.809" v="110" actId="1076"/>
          <ac:picMkLst>
            <pc:docMk/>
            <pc:sldMk cId="1687890044" sldId="299"/>
            <ac:picMk id="23" creationId="{1E85C52C-C738-A734-A5A6-A85C10B313FC}"/>
          </ac:picMkLst>
        </pc:picChg>
        <pc:picChg chg="add mod">
          <ac:chgData name="明軒 吳" userId="7053278d50dc1d38" providerId="LiveId" clId="{8B68743D-6BD3-4BD0-A25B-E461E5FCCA45}" dt="2023-12-24T04:49:16.474" v="111" actId="1076"/>
          <ac:picMkLst>
            <pc:docMk/>
            <pc:sldMk cId="1687890044" sldId="299"/>
            <ac:picMk id="24" creationId="{F07E9375-B651-B1D0-82E0-CAE7F78C8B7C}"/>
          </ac:picMkLst>
        </pc:picChg>
      </pc:sldChg>
      <pc:sldChg chg="addSp delSp modSp add mod modShow">
        <pc:chgData name="明軒 吳" userId="7053278d50dc1d38" providerId="LiveId" clId="{8B68743D-6BD3-4BD0-A25B-E461E5FCCA45}" dt="2023-12-24T05:29:04.857" v="569" actId="21"/>
        <pc:sldMkLst>
          <pc:docMk/>
          <pc:sldMk cId="3204788267" sldId="300"/>
        </pc:sldMkLst>
        <pc:spChg chg="add del mod">
          <ac:chgData name="明軒 吳" userId="7053278d50dc1d38" providerId="LiveId" clId="{8B68743D-6BD3-4BD0-A25B-E461E5FCCA45}" dt="2023-12-24T04:45:33.172" v="89" actId="478"/>
          <ac:spMkLst>
            <pc:docMk/>
            <pc:sldMk cId="3204788267" sldId="300"/>
            <ac:spMk id="3" creationId="{E5AA56B2-E384-881B-8268-2D8F873BA6FA}"/>
          </ac:spMkLst>
        </pc:spChg>
        <pc:spChg chg="add del mod">
          <ac:chgData name="明軒 吳" userId="7053278d50dc1d38" providerId="LiveId" clId="{8B68743D-6BD3-4BD0-A25B-E461E5FCCA45}" dt="2023-12-24T05:29:04.857" v="569" actId="21"/>
          <ac:spMkLst>
            <pc:docMk/>
            <pc:sldMk cId="3204788267" sldId="300"/>
            <ac:spMk id="5" creationId="{B5D1584D-1A93-DF9E-BF25-374F91852C97}"/>
          </ac:spMkLst>
        </pc:spChg>
        <pc:spChg chg="mod">
          <ac:chgData name="明軒 吳" userId="7053278d50dc1d38" providerId="LiveId" clId="{8B68743D-6BD3-4BD0-A25B-E461E5FCCA45}" dt="2023-12-24T04:42:47.756" v="84"/>
          <ac:spMkLst>
            <pc:docMk/>
            <pc:sldMk cId="3204788267" sldId="300"/>
            <ac:spMk id="1125" creationId="{00000000-0000-0000-0000-000000000000}"/>
          </ac:spMkLst>
        </pc:spChg>
        <pc:grpChg chg="add del mod">
          <ac:chgData name="明軒 吳" userId="7053278d50dc1d38" providerId="LiveId" clId="{8B68743D-6BD3-4BD0-A25B-E461E5FCCA45}" dt="2023-12-24T04:50:47.694" v="124" actId="165"/>
          <ac:grpSpMkLst>
            <pc:docMk/>
            <pc:sldMk cId="3204788267" sldId="300"/>
            <ac:grpSpMk id="4" creationId="{AD271A9E-4848-D470-2684-B0C33BEE375A}"/>
          </ac:grpSpMkLst>
        </pc:grpChg>
        <pc:picChg chg="add mod topLvl">
          <ac:chgData name="明軒 吳" userId="7053278d50dc1d38" providerId="LiveId" clId="{8B68743D-6BD3-4BD0-A25B-E461E5FCCA45}" dt="2023-12-24T04:50:47.694" v="124" actId="165"/>
          <ac:picMkLst>
            <pc:docMk/>
            <pc:sldMk cId="3204788267" sldId="300"/>
            <ac:picMk id="1026" creationId="{C15DDB0E-CD8D-5725-5C01-C322A5BDEB68}"/>
          </ac:picMkLst>
        </pc:picChg>
        <pc:picChg chg="add mod topLvl">
          <ac:chgData name="明軒 吳" userId="7053278d50dc1d38" providerId="LiveId" clId="{8B68743D-6BD3-4BD0-A25B-E461E5FCCA45}" dt="2023-12-24T04:50:47.694" v="124" actId="165"/>
          <ac:picMkLst>
            <pc:docMk/>
            <pc:sldMk cId="3204788267" sldId="300"/>
            <ac:picMk id="1028" creationId="{ADAA2FD9-8F9B-9787-1A2B-F4CB9AEFDE0C}"/>
          </ac:picMkLst>
        </pc:picChg>
        <pc:picChg chg="del mod">
          <ac:chgData name="明軒 吳" userId="7053278d50dc1d38" providerId="LiveId" clId="{8B68743D-6BD3-4BD0-A25B-E461E5FCCA45}" dt="2023-12-24T04:45:02.340" v="87" actId="478"/>
          <ac:picMkLst>
            <pc:docMk/>
            <pc:sldMk cId="3204788267" sldId="300"/>
            <ac:picMk id="1127" creationId="{00000000-0000-0000-0000-000000000000}"/>
          </ac:picMkLst>
        </pc:picChg>
      </pc:sldChg>
      <pc:sldChg chg="addSp delSp modSp add mod modShow modNotesTx">
        <pc:chgData name="明軒 吳" userId="7053278d50dc1d38" providerId="LiveId" clId="{8B68743D-6BD3-4BD0-A25B-E461E5FCCA45}" dt="2023-12-24T05:30:40.770" v="598" actId="1035"/>
        <pc:sldMkLst>
          <pc:docMk/>
          <pc:sldMk cId="4028364017" sldId="301"/>
        </pc:sldMkLst>
        <pc:spChg chg="add del mod">
          <ac:chgData name="明軒 吳" userId="7053278d50dc1d38" providerId="LiveId" clId="{8B68743D-6BD3-4BD0-A25B-E461E5FCCA45}" dt="2023-12-24T04:55:11.010" v="131" actId="478"/>
          <ac:spMkLst>
            <pc:docMk/>
            <pc:sldMk cId="4028364017" sldId="301"/>
            <ac:spMk id="3" creationId="{03296763-B18D-AABD-3D7D-2579DF2FFF5F}"/>
          </ac:spMkLst>
        </pc:spChg>
        <pc:spChg chg="add del mod">
          <ac:chgData name="明軒 吳" userId="7053278d50dc1d38" providerId="LiveId" clId="{8B68743D-6BD3-4BD0-A25B-E461E5FCCA45}" dt="2023-12-24T04:55:11.010" v="131" actId="478"/>
          <ac:spMkLst>
            <pc:docMk/>
            <pc:sldMk cId="4028364017" sldId="301"/>
            <ac:spMk id="5" creationId="{1150E473-8401-925B-0216-C94DF9900386}"/>
          </ac:spMkLst>
        </pc:spChg>
        <pc:spChg chg="add del mod">
          <ac:chgData name="明軒 吳" userId="7053278d50dc1d38" providerId="LiveId" clId="{8B68743D-6BD3-4BD0-A25B-E461E5FCCA45}" dt="2023-12-24T04:55:11.010" v="131" actId="478"/>
          <ac:spMkLst>
            <pc:docMk/>
            <pc:sldMk cId="4028364017" sldId="301"/>
            <ac:spMk id="7" creationId="{42F81E83-1E57-389B-9203-2A4F1D0310FC}"/>
          </ac:spMkLst>
        </pc:spChg>
        <pc:spChg chg="add del mod">
          <ac:chgData name="明軒 吳" userId="7053278d50dc1d38" providerId="LiveId" clId="{8B68743D-6BD3-4BD0-A25B-E461E5FCCA45}" dt="2023-12-24T04:55:11.010" v="131" actId="478"/>
          <ac:spMkLst>
            <pc:docMk/>
            <pc:sldMk cId="4028364017" sldId="301"/>
            <ac:spMk id="9" creationId="{6B368167-FD5C-F4E1-9133-9CE45724D37E}"/>
          </ac:spMkLst>
        </pc:spChg>
        <pc:spChg chg="add mod">
          <ac:chgData name="明軒 吳" userId="7053278d50dc1d38" providerId="LiveId" clId="{8B68743D-6BD3-4BD0-A25B-E461E5FCCA45}" dt="2023-12-24T05:12:30.910" v="380" actId="242"/>
          <ac:spMkLst>
            <pc:docMk/>
            <pc:sldMk cId="4028364017" sldId="301"/>
            <ac:spMk id="26" creationId="{F9FB8A3E-9833-5E18-A99C-872383FBC5F4}"/>
          </ac:spMkLst>
        </pc:spChg>
        <pc:spChg chg="add mod">
          <ac:chgData name="明軒 吳" userId="7053278d50dc1d38" providerId="LiveId" clId="{8B68743D-6BD3-4BD0-A25B-E461E5FCCA45}" dt="2023-12-24T05:14:24.485" v="441" actId="20577"/>
          <ac:spMkLst>
            <pc:docMk/>
            <pc:sldMk cId="4028364017" sldId="301"/>
            <ac:spMk id="27" creationId="{1C85A5C0-1B34-81B7-56D2-691B3D3CDBF7}"/>
          </ac:spMkLst>
        </pc:spChg>
        <pc:spChg chg="add mod">
          <ac:chgData name="明軒 吳" userId="7053278d50dc1d38" providerId="LiveId" clId="{8B68743D-6BD3-4BD0-A25B-E461E5FCCA45}" dt="2023-12-24T05:15:58.092" v="465" actId="1076"/>
          <ac:spMkLst>
            <pc:docMk/>
            <pc:sldMk cId="4028364017" sldId="301"/>
            <ac:spMk id="34" creationId="{6BB274D5-2BDF-9390-6289-0F03A5E7B7A7}"/>
          </ac:spMkLst>
        </pc:spChg>
        <pc:spChg chg="add mod">
          <ac:chgData name="明軒 吳" userId="7053278d50dc1d38" providerId="LiveId" clId="{8B68743D-6BD3-4BD0-A25B-E461E5FCCA45}" dt="2023-12-24T05:16:56.893" v="487" actId="1076"/>
          <ac:spMkLst>
            <pc:docMk/>
            <pc:sldMk cId="4028364017" sldId="301"/>
            <ac:spMk id="35" creationId="{56B3332A-8E80-F6AF-1CE9-B3F86545469E}"/>
          </ac:spMkLst>
        </pc:spChg>
        <pc:spChg chg="add mod">
          <ac:chgData name="明軒 吳" userId="7053278d50dc1d38" providerId="LiveId" clId="{8B68743D-6BD3-4BD0-A25B-E461E5FCCA45}" dt="2023-12-24T05:30:40.770" v="598" actId="1035"/>
          <ac:spMkLst>
            <pc:docMk/>
            <pc:sldMk cId="4028364017" sldId="301"/>
            <ac:spMk id="36" creationId="{CA8371C3-30AF-4E96-C63A-1D86FBC74363}"/>
          </ac:spMkLst>
        </pc:spChg>
        <pc:spChg chg="del">
          <ac:chgData name="明軒 吳" userId="7053278d50dc1d38" providerId="LiveId" clId="{8B68743D-6BD3-4BD0-A25B-E461E5FCCA45}" dt="2023-12-24T04:55:07.601" v="130" actId="478"/>
          <ac:spMkLst>
            <pc:docMk/>
            <pc:sldMk cId="4028364017" sldId="301"/>
            <ac:spMk id="1213" creationId="{00000000-0000-0000-0000-000000000000}"/>
          </ac:spMkLst>
        </pc:spChg>
        <pc:spChg chg="del">
          <ac:chgData name="明軒 吳" userId="7053278d50dc1d38" providerId="LiveId" clId="{8B68743D-6BD3-4BD0-A25B-E461E5FCCA45}" dt="2023-12-24T04:55:07.601" v="130" actId="478"/>
          <ac:spMkLst>
            <pc:docMk/>
            <pc:sldMk cId="4028364017" sldId="301"/>
            <ac:spMk id="1214" creationId="{00000000-0000-0000-0000-000000000000}"/>
          </ac:spMkLst>
        </pc:spChg>
        <pc:spChg chg="del">
          <ac:chgData name="明軒 吳" userId="7053278d50dc1d38" providerId="LiveId" clId="{8B68743D-6BD3-4BD0-A25B-E461E5FCCA45}" dt="2023-12-24T04:55:07.601" v="130" actId="478"/>
          <ac:spMkLst>
            <pc:docMk/>
            <pc:sldMk cId="4028364017" sldId="301"/>
            <ac:spMk id="1215" creationId="{00000000-0000-0000-0000-000000000000}"/>
          </ac:spMkLst>
        </pc:spChg>
        <pc:spChg chg="mod">
          <ac:chgData name="明軒 吳" userId="7053278d50dc1d38" providerId="LiveId" clId="{8B68743D-6BD3-4BD0-A25B-E461E5FCCA45}" dt="2023-12-24T05:30:40.770" v="598" actId="1035"/>
          <ac:spMkLst>
            <pc:docMk/>
            <pc:sldMk cId="4028364017" sldId="301"/>
            <ac:spMk id="1216" creationId="{00000000-0000-0000-0000-000000000000}"/>
          </ac:spMkLst>
        </pc:spChg>
        <pc:spChg chg="del">
          <ac:chgData name="明軒 吳" userId="7053278d50dc1d38" providerId="LiveId" clId="{8B68743D-6BD3-4BD0-A25B-E461E5FCCA45}" dt="2023-12-24T04:55:07.601" v="130" actId="478"/>
          <ac:spMkLst>
            <pc:docMk/>
            <pc:sldMk cId="4028364017" sldId="301"/>
            <ac:spMk id="1217" creationId="{00000000-0000-0000-0000-000000000000}"/>
          </ac:spMkLst>
        </pc:spChg>
        <pc:spChg chg="del">
          <ac:chgData name="明軒 吳" userId="7053278d50dc1d38" providerId="LiveId" clId="{8B68743D-6BD3-4BD0-A25B-E461E5FCCA45}" dt="2023-12-24T04:55:07.601" v="130" actId="478"/>
          <ac:spMkLst>
            <pc:docMk/>
            <pc:sldMk cId="4028364017" sldId="301"/>
            <ac:spMk id="1218" creationId="{00000000-0000-0000-0000-000000000000}"/>
          </ac:spMkLst>
        </pc:spChg>
        <pc:spChg chg="del">
          <ac:chgData name="明軒 吳" userId="7053278d50dc1d38" providerId="LiveId" clId="{8B68743D-6BD3-4BD0-A25B-E461E5FCCA45}" dt="2023-12-24T04:55:07.601" v="130" actId="478"/>
          <ac:spMkLst>
            <pc:docMk/>
            <pc:sldMk cId="4028364017" sldId="301"/>
            <ac:spMk id="1219" creationId="{00000000-0000-0000-0000-000000000000}"/>
          </ac:spMkLst>
        </pc:spChg>
        <pc:grpChg chg="del">
          <ac:chgData name="明軒 吳" userId="7053278d50dc1d38" providerId="LiveId" clId="{8B68743D-6BD3-4BD0-A25B-E461E5FCCA45}" dt="2023-12-24T04:55:07.601" v="130" actId="478"/>
          <ac:grpSpMkLst>
            <pc:docMk/>
            <pc:sldMk cId="4028364017" sldId="301"/>
            <ac:grpSpMk id="1220" creationId="{00000000-0000-0000-0000-000000000000}"/>
          </ac:grpSpMkLst>
        </pc:grpChg>
        <pc:grpChg chg="del">
          <ac:chgData name="明軒 吳" userId="7053278d50dc1d38" providerId="LiveId" clId="{8B68743D-6BD3-4BD0-A25B-E461E5FCCA45}" dt="2023-12-24T04:55:07.601" v="130" actId="478"/>
          <ac:grpSpMkLst>
            <pc:docMk/>
            <pc:sldMk cId="4028364017" sldId="301"/>
            <ac:grpSpMk id="1229" creationId="{00000000-0000-0000-0000-000000000000}"/>
          </ac:grpSpMkLst>
        </pc:grpChg>
        <pc:picChg chg="add mod">
          <ac:chgData name="明軒 吳" userId="7053278d50dc1d38" providerId="LiveId" clId="{8B68743D-6BD3-4BD0-A25B-E461E5FCCA45}" dt="2023-12-24T05:13:35.834" v="430" actId="1076"/>
          <ac:picMkLst>
            <pc:docMk/>
            <pc:sldMk cId="4028364017" sldId="301"/>
            <ac:picMk id="10" creationId="{89F15C0B-5FAC-236E-2F78-F5BDDA2E8017}"/>
          </ac:picMkLst>
        </pc:picChg>
        <pc:picChg chg="add mod">
          <ac:chgData name="明軒 吳" userId="7053278d50dc1d38" providerId="LiveId" clId="{8B68743D-6BD3-4BD0-A25B-E461E5FCCA45}" dt="2023-12-24T05:08:30.281" v="265" actId="465"/>
          <ac:picMkLst>
            <pc:docMk/>
            <pc:sldMk cId="4028364017" sldId="301"/>
            <ac:picMk id="11" creationId="{BE7336A4-327E-9BE8-9E56-2AD115A7C96B}"/>
          </ac:picMkLst>
        </pc:picChg>
        <pc:picChg chg="add mod">
          <ac:chgData name="明軒 吳" userId="7053278d50dc1d38" providerId="LiveId" clId="{8B68743D-6BD3-4BD0-A25B-E461E5FCCA45}" dt="2023-12-24T05:14:55.130" v="443" actId="1076"/>
          <ac:picMkLst>
            <pc:docMk/>
            <pc:sldMk cId="4028364017" sldId="301"/>
            <ac:picMk id="12" creationId="{75EDBFF9-0FDD-DB07-D02F-8EB2FC1BC091}"/>
          </ac:picMkLst>
        </pc:picChg>
        <pc:picChg chg="add del mod">
          <ac:chgData name="明軒 吳" userId="7053278d50dc1d38" providerId="LiveId" clId="{8B68743D-6BD3-4BD0-A25B-E461E5FCCA45}" dt="2023-12-24T05:03:21.667" v="161" actId="478"/>
          <ac:picMkLst>
            <pc:docMk/>
            <pc:sldMk cId="4028364017" sldId="301"/>
            <ac:picMk id="2050" creationId="{52C4A098-5DAD-15FB-4D7E-1564D91B2150}"/>
          </ac:picMkLst>
        </pc:picChg>
        <pc:picChg chg="add del">
          <ac:chgData name="明軒 吳" userId="7053278d50dc1d38" providerId="LiveId" clId="{8B68743D-6BD3-4BD0-A25B-E461E5FCCA45}" dt="2023-12-24T05:00:12.761" v="136"/>
          <ac:picMkLst>
            <pc:docMk/>
            <pc:sldMk cId="4028364017" sldId="301"/>
            <ac:picMk id="2052" creationId="{030BAEC9-EF52-834F-E02A-C8A1E29CC706}"/>
          </ac:picMkLst>
        </pc:picChg>
        <pc:picChg chg="add mod">
          <ac:chgData name="明軒 吳" userId="7053278d50dc1d38" providerId="LiveId" clId="{8B68743D-6BD3-4BD0-A25B-E461E5FCCA45}" dt="2023-12-24T05:14:46.742" v="442" actId="1076"/>
          <ac:picMkLst>
            <pc:docMk/>
            <pc:sldMk cId="4028364017" sldId="301"/>
            <ac:picMk id="2054" creationId="{BF4E14BF-73C5-3173-4340-5EC237327B53}"/>
          </ac:picMkLst>
        </pc:picChg>
        <pc:cxnChg chg="add mod">
          <ac:chgData name="明軒 吳" userId="7053278d50dc1d38" providerId="LiveId" clId="{8B68743D-6BD3-4BD0-A25B-E461E5FCCA45}" dt="2023-12-24T05:14:46.742" v="442" actId="1076"/>
          <ac:cxnSpMkLst>
            <pc:docMk/>
            <pc:sldMk cId="4028364017" sldId="301"/>
            <ac:cxnSpMk id="14" creationId="{E97F4984-4AD0-B718-7780-0E289AD1C289}"/>
          </ac:cxnSpMkLst>
        </pc:cxnChg>
        <pc:cxnChg chg="add mod">
          <ac:chgData name="明軒 吳" userId="7053278d50dc1d38" providerId="LiveId" clId="{8B68743D-6BD3-4BD0-A25B-E461E5FCCA45}" dt="2023-12-24T05:14:46.742" v="442" actId="1076"/>
          <ac:cxnSpMkLst>
            <pc:docMk/>
            <pc:sldMk cId="4028364017" sldId="301"/>
            <ac:cxnSpMk id="15" creationId="{15D187DA-B2F8-BB67-DDFC-6D7B31D0260B}"/>
          </ac:cxnSpMkLst>
        </pc:cxnChg>
        <pc:cxnChg chg="add mod">
          <ac:chgData name="明軒 吳" userId="7053278d50dc1d38" providerId="LiveId" clId="{8B68743D-6BD3-4BD0-A25B-E461E5FCCA45}" dt="2023-12-24T05:14:55.130" v="443" actId="1076"/>
          <ac:cxnSpMkLst>
            <pc:docMk/>
            <pc:sldMk cId="4028364017" sldId="301"/>
            <ac:cxnSpMk id="20" creationId="{07EAB62F-C986-A2E5-A76E-872456D6195E}"/>
          </ac:cxnSpMkLst>
        </pc:cxnChg>
        <pc:cxnChg chg="add mod">
          <ac:chgData name="明軒 吳" userId="7053278d50dc1d38" providerId="LiveId" clId="{8B68743D-6BD3-4BD0-A25B-E461E5FCCA45}" dt="2023-12-24T05:14:55.130" v="443" actId="1076"/>
          <ac:cxnSpMkLst>
            <pc:docMk/>
            <pc:sldMk cId="4028364017" sldId="301"/>
            <ac:cxnSpMk id="23" creationId="{A363085E-5AD0-0B23-7B7C-DE45C0B19B02}"/>
          </ac:cxnSpMkLst>
        </pc:cxnChg>
      </pc:sldChg>
      <pc:sldChg chg="addSp delSp modSp add mod modShow">
        <pc:chgData name="明軒 吳" userId="7053278d50dc1d38" providerId="LiveId" clId="{8B68743D-6BD3-4BD0-A25B-E461E5FCCA45}" dt="2023-12-24T05:55:16.203" v="704" actId="113"/>
        <pc:sldMkLst>
          <pc:docMk/>
          <pc:sldMk cId="12811313" sldId="302"/>
        </pc:sldMkLst>
        <pc:spChg chg="add del mod">
          <ac:chgData name="明軒 吳" userId="7053278d50dc1d38" providerId="LiveId" clId="{8B68743D-6BD3-4BD0-A25B-E461E5FCCA45}" dt="2023-12-24T05:24:29.020" v="533" actId="478"/>
          <ac:spMkLst>
            <pc:docMk/>
            <pc:sldMk cId="12811313" sldId="302"/>
            <ac:spMk id="3" creationId="{F273AA9E-6CA0-4F81-B49C-B147D0F02CC8}"/>
          </ac:spMkLst>
        </pc:spChg>
        <pc:spChg chg="add del mod">
          <ac:chgData name="明軒 吳" userId="7053278d50dc1d38" providerId="LiveId" clId="{8B68743D-6BD3-4BD0-A25B-E461E5FCCA45}" dt="2023-12-24T05:24:29.020" v="533" actId="478"/>
          <ac:spMkLst>
            <pc:docMk/>
            <pc:sldMk cId="12811313" sldId="302"/>
            <ac:spMk id="5" creationId="{487CB602-930D-5C65-4DA5-EE317A32ADCC}"/>
          </ac:spMkLst>
        </pc:spChg>
        <pc:spChg chg="add del mod">
          <ac:chgData name="明軒 吳" userId="7053278d50dc1d38" providerId="LiveId" clId="{8B68743D-6BD3-4BD0-A25B-E461E5FCCA45}" dt="2023-12-24T05:24:29.020" v="533" actId="478"/>
          <ac:spMkLst>
            <pc:docMk/>
            <pc:sldMk cId="12811313" sldId="302"/>
            <ac:spMk id="7" creationId="{B02CA648-5B0F-DC6F-75C0-42A80CB1C498}"/>
          </ac:spMkLst>
        </pc:spChg>
        <pc:spChg chg="add del mod">
          <ac:chgData name="明軒 吳" userId="7053278d50dc1d38" providerId="LiveId" clId="{8B68743D-6BD3-4BD0-A25B-E461E5FCCA45}" dt="2023-12-24T05:24:29.020" v="533" actId="478"/>
          <ac:spMkLst>
            <pc:docMk/>
            <pc:sldMk cId="12811313" sldId="302"/>
            <ac:spMk id="9" creationId="{59635C22-777B-D6B1-5FA4-2CC8620DD012}"/>
          </ac:spMkLst>
        </pc:spChg>
        <pc:spChg chg="add del mod">
          <ac:chgData name="明軒 吳" userId="7053278d50dc1d38" providerId="LiveId" clId="{8B68743D-6BD3-4BD0-A25B-E461E5FCCA45}" dt="2023-12-24T05:24:29.020" v="533" actId="478"/>
          <ac:spMkLst>
            <pc:docMk/>
            <pc:sldMk cId="12811313" sldId="302"/>
            <ac:spMk id="11" creationId="{71969F4C-F95D-8CD0-700A-7460DFB11CC3}"/>
          </ac:spMkLst>
        </pc:spChg>
        <pc:spChg chg="add del mod">
          <ac:chgData name="明軒 吳" userId="7053278d50dc1d38" providerId="LiveId" clId="{8B68743D-6BD3-4BD0-A25B-E461E5FCCA45}" dt="2023-12-24T05:24:29.020" v="533" actId="478"/>
          <ac:spMkLst>
            <pc:docMk/>
            <pc:sldMk cId="12811313" sldId="302"/>
            <ac:spMk id="13" creationId="{EEB9987C-67B5-D344-9F86-33D3B6C7E22A}"/>
          </ac:spMkLst>
        </pc:spChg>
        <pc:spChg chg="add del mod">
          <ac:chgData name="明軒 吳" userId="7053278d50dc1d38" providerId="LiveId" clId="{8B68743D-6BD3-4BD0-A25B-E461E5FCCA45}" dt="2023-12-24T05:24:29.020" v="533" actId="478"/>
          <ac:spMkLst>
            <pc:docMk/>
            <pc:sldMk cId="12811313" sldId="302"/>
            <ac:spMk id="15" creationId="{9675D723-05A8-9391-80C7-56969A049874}"/>
          </ac:spMkLst>
        </pc:spChg>
        <pc:spChg chg="add del mod">
          <ac:chgData name="明軒 吳" userId="7053278d50dc1d38" providerId="LiveId" clId="{8B68743D-6BD3-4BD0-A25B-E461E5FCCA45}" dt="2023-12-24T05:24:29.020" v="533" actId="478"/>
          <ac:spMkLst>
            <pc:docMk/>
            <pc:sldMk cId="12811313" sldId="302"/>
            <ac:spMk id="17" creationId="{F3FBCF91-4D94-07A0-6959-D0A725ADBE03}"/>
          </ac:spMkLst>
        </pc:spChg>
        <pc:spChg chg="add del mod">
          <ac:chgData name="明軒 吳" userId="7053278d50dc1d38" providerId="LiveId" clId="{8B68743D-6BD3-4BD0-A25B-E461E5FCCA45}" dt="2023-12-24T05:24:38.666" v="541" actId="478"/>
          <ac:spMkLst>
            <pc:docMk/>
            <pc:sldMk cId="12811313" sldId="302"/>
            <ac:spMk id="22" creationId="{05559248-F931-76CB-6D8C-B07847F82EAE}"/>
          </ac:spMkLst>
        </pc:spChg>
        <pc:spChg chg="add del mod">
          <ac:chgData name="明軒 吳" userId="7053278d50dc1d38" providerId="LiveId" clId="{8B68743D-6BD3-4BD0-A25B-E461E5FCCA45}" dt="2023-12-24T05:24:38.666" v="541" actId="478"/>
          <ac:spMkLst>
            <pc:docMk/>
            <pc:sldMk cId="12811313" sldId="302"/>
            <ac:spMk id="24" creationId="{18389234-C6C9-A071-5FF1-EBC8DD8B3101}"/>
          </ac:spMkLst>
        </pc:spChg>
        <pc:spChg chg="add del mod">
          <ac:chgData name="明軒 吳" userId="7053278d50dc1d38" providerId="LiveId" clId="{8B68743D-6BD3-4BD0-A25B-E461E5FCCA45}" dt="2023-12-24T05:24:38.666" v="541" actId="478"/>
          <ac:spMkLst>
            <pc:docMk/>
            <pc:sldMk cId="12811313" sldId="302"/>
            <ac:spMk id="26" creationId="{6AADAE85-770B-2491-66E1-945A13AB5BAC}"/>
          </ac:spMkLst>
        </pc:spChg>
        <pc:spChg chg="add del mod">
          <ac:chgData name="明軒 吳" userId="7053278d50dc1d38" providerId="LiveId" clId="{8B68743D-6BD3-4BD0-A25B-E461E5FCCA45}" dt="2023-12-24T05:24:38.666" v="541" actId="478"/>
          <ac:spMkLst>
            <pc:docMk/>
            <pc:sldMk cId="12811313" sldId="302"/>
            <ac:spMk id="28" creationId="{B4C28CCC-95BF-6172-FCE8-A7EFD97D2AD3}"/>
          </ac:spMkLst>
        </pc:spChg>
        <pc:spChg chg="add del mod">
          <ac:chgData name="明軒 吳" userId="7053278d50dc1d38" providerId="LiveId" clId="{8B68743D-6BD3-4BD0-A25B-E461E5FCCA45}" dt="2023-12-24T05:24:38.666" v="541" actId="478"/>
          <ac:spMkLst>
            <pc:docMk/>
            <pc:sldMk cId="12811313" sldId="302"/>
            <ac:spMk id="30" creationId="{F6BEEA0E-0887-C76F-6F83-6262109765E5}"/>
          </ac:spMkLst>
        </pc:spChg>
        <pc:spChg chg="add del mod">
          <ac:chgData name="明軒 吳" userId="7053278d50dc1d38" providerId="LiveId" clId="{8B68743D-6BD3-4BD0-A25B-E461E5FCCA45}" dt="2023-12-24T05:24:38.666" v="541" actId="478"/>
          <ac:spMkLst>
            <pc:docMk/>
            <pc:sldMk cId="12811313" sldId="302"/>
            <ac:spMk id="32" creationId="{7AD85DA2-15DE-D234-01C0-F3DA09E94033}"/>
          </ac:spMkLst>
        </pc:spChg>
        <pc:spChg chg="add del mod">
          <ac:chgData name="明軒 吳" userId="7053278d50dc1d38" providerId="LiveId" clId="{8B68743D-6BD3-4BD0-A25B-E461E5FCCA45}" dt="2023-12-24T05:24:38.666" v="541" actId="478"/>
          <ac:spMkLst>
            <pc:docMk/>
            <pc:sldMk cId="12811313" sldId="302"/>
            <ac:spMk id="34" creationId="{E7AC83CE-9B1E-5D48-9198-1CC3508CCC11}"/>
          </ac:spMkLst>
        </pc:spChg>
        <pc:spChg chg="add del mod">
          <ac:chgData name="明軒 吳" userId="7053278d50dc1d38" providerId="LiveId" clId="{8B68743D-6BD3-4BD0-A25B-E461E5FCCA45}" dt="2023-12-24T05:24:38.666" v="541" actId="478"/>
          <ac:spMkLst>
            <pc:docMk/>
            <pc:sldMk cId="12811313" sldId="302"/>
            <ac:spMk id="36" creationId="{448F0DC3-1282-F323-4C49-B2B816510E68}"/>
          </ac:spMkLst>
        </pc:spChg>
        <pc:spChg chg="add del">
          <ac:chgData name="明軒 吳" userId="7053278d50dc1d38" providerId="LiveId" clId="{8B68743D-6BD3-4BD0-A25B-E461E5FCCA45}" dt="2023-12-24T05:24:36.658" v="540" actId="478"/>
          <ac:spMkLst>
            <pc:docMk/>
            <pc:sldMk cId="12811313" sldId="302"/>
            <ac:spMk id="1349" creationId="{00000000-0000-0000-0000-000000000000}"/>
          </ac:spMkLst>
        </pc:spChg>
        <pc:spChg chg="add del">
          <ac:chgData name="明軒 吳" userId="7053278d50dc1d38" providerId="LiveId" clId="{8B68743D-6BD3-4BD0-A25B-E461E5FCCA45}" dt="2023-12-24T05:24:36.658" v="540" actId="478"/>
          <ac:spMkLst>
            <pc:docMk/>
            <pc:sldMk cId="12811313" sldId="302"/>
            <ac:spMk id="1350" creationId="{00000000-0000-0000-0000-000000000000}"/>
          </ac:spMkLst>
        </pc:spChg>
        <pc:spChg chg="add del">
          <ac:chgData name="明軒 吳" userId="7053278d50dc1d38" providerId="LiveId" clId="{8B68743D-6BD3-4BD0-A25B-E461E5FCCA45}" dt="2023-12-24T05:24:36.658" v="540" actId="478"/>
          <ac:spMkLst>
            <pc:docMk/>
            <pc:sldMk cId="12811313" sldId="302"/>
            <ac:spMk id="1351" creationId="{00000000-0000-0000-0000-000000000000}"/>
          </ac:spMkLst>
        </pc:spChg>
        <pc:spChg chg="add del">
          <ac:chgData name="明軒 吳" userId="7053278d50dc1d38" providerId="LiveId" clId="{8B68743D-6BD3-4BD0-A25B-E461E5FCCA45}" dt="2023-12-24T05:24:36.658" v="540" actId="478"/>
          <ac:spMkLst>
            <pc:docMk/>
            <pc:sldMk cId="12811313" sldId="302"/>
            <ac:spMk id="1352" creationId="{00000000-0000-0000-0000-000000000000}"/>
          </ac:spMkLst>
        </pc:spChg>
        <pc:spChg chg="mod">
          <ac:chgData name="明軒 吳" userId="7053278d50dc1d38" providerId="LiveId" clId="{8B68743D-6BD3-4BD0-A25B-E461E5FCCA45}" dt="2023-12-24T05:55:16.203" v="704" actId="113"/>
          <ac:spMkLst>
            <pc:docMk/>
            <pc:sldMk cId="12811313" sldId="302"/>
            <ac:spMk id="1353" creationId="{00000000-0000-0000-0000-000000000000}"/>
          </ac:spMkLst>
        </pc:spChg>
        <pc:spChg chg="add del">
          <ac:chgData name="明軒 吳" userId="7053278d50dc1d38" providerId="LiveId" clId="{8B68743D-6BD3-4BD0-A25B-E461E5FCCA45}" dt="2023-12-24T05:24:36.658" v="540" actId="478"/>
          <ac:spMkLst>
            <pc:docMk/>
            <pc:sldMk cId="12811313" sldId="302"/>
            <ac:spMk id="1354" creationId="{00000000-0000-0000-0000-000000000000}"/>
          </ac:spMkLst>
        </pc:spChg>
        <pc:spChg chg="add del">
          <ac:chgData name="明軒 吳" userId="7053278d50dc1d38" providerId="LiveId" clId="{8B68743D-6BD3-4BD0-A25B-E461E5FCCA45}" dt="2023-12-24T05:24:36.658" v="540" actId="478"/>
          <ac:spMkLst>
            <pc:docMk/>
            <pc:sldMk cId="12811313" sldId="302"/>
            <ac:spMk id="1355" creationId="{00000000-0000-0000-0000-000000000000}"/>
          </ac:spMkLst>
        </pc:spChg>
        <pc:spChg chg="add del">
          <ac:chgData name="明軒 吳" userId="7053278d50dc1d38" providerId="LiveId" clId="{8B68743D-6BD3-4BD0-A25B-E461E5FCCA45}" dt="2023-12-24T05:24:36.658" v="540" actId="478"/>
          <ac:spMkLst>
            <pc:docMk/>
            <pc:sldMk cId="12811313" sldId="302"/>
            <ac:spMk id="1356" creationId="{00000000-0000-0000-0000-000000000000}"/>
          </ac:spMkLst>
        </pc:spChg>
        <pc:spChg chg="add del">
          <ac:chgData name="明軒 吳" userId="7053278d50dc1d38" providerId="LiveId" clId="{8B68743D-6BD3-4BD0-A25B-E461E5FCCA45}" dt="2023-12-24T05:24:36.658" v="540" actId="478"/>
          <ac:spMkLst>
            <pc:docMk/>
            <pc:sldMk cId="12811313" sldId="302"/>
            <ac:spMk id="1357" creationId="{00000000-0000-0000-0000-000000000000}"/>
          </ac:spMkLst>
        </pc:spChg>
        <pc:spChg chg="add del">
          <ac:chgData name="明軒 吳" userId="7053278d50dc1d38" providerId="LiveId" clId="{8B68743D-6BD3-4BD0-A25B-E461E5FCCA45}" dt="2023-12-24T05:24:36.658" v="540" actId="478"/>
          <ac:spMkLst>
            <pc:docMk/>
            <pc:sldMk cId="12811313" sldId="302"/>
            <ac:spMk id="1358" creationId="{00000000-0000-0000-0000-000000000000}"/>
          </ac:spMkLst>
        </pc:spChg>
        <pc:spChg chg="add del">
          <ac:chgData name="明軒 吳" userId="7053278d50dc1d38" providerId="LiveId" clId="{8B68743D-6BD3-4BD0-A25B-E461E5FCCA45}" dt="2023-12-24T05:24:36.658" v="540" actId="478"/>
          <ac:spMkLst>
            <pc:docMk/>
            <pc:sldMk cId="12811313" sldId="302"/>
            <ac:spMk id="1359" creationId="{00000000-0000-0000-0000-000000000000}"/>
          </ac:spMkLst>
        </pc:spChg>
        <pc:spChg chg="add del">
          <ac:chgData name="明軒 吳" userId="7053278d50dc1d38" providerId="LiveId" clId="{8B68743D-6BD3-4BD0-A25B-E461E5FCCA45}" dt="2023-12-24T05:24:36.658" v="540" actId="478"/>
          <ac:spMkLst>
            <pc:docMk/>
            <pc:sldMk cId="12811313" sldId="302"/>
            <ac:spMk id="1360" creationId="{00000000-0000-0000-0000-000000000000}"/>
          </ac:spMkLst>
        </pc:spChg>
        <pc:spChg chg="add del">
          <ac:chgData name="明軒 吳" userId="7053278d50dc1d38" providerId="LiveId" clId="{8B68743D-6BD3-4BD0-A25B-E461E5FCCA45}" dt="2023-12-24T05:24:36.658" v="540" actId="478"/>
          <ac:spMkLst>
            <pc:docMk/>
            <pc:sldMk cId="12811313" sldId="302"/>
            <ac:spMk id="1361" creationId="{00000000-0000-0000-0000-000000000000}"/>
          </ac:spMkLst>
        </pc:spChg>
        <pc:grpChg chg="add del">
          <ac:chgData name="明軒 吳" userId="7053278d50dc1d38" providerId="LiveId" clId="{8B68743D-6BD3-4BD0-A25B-E461E5FCCA45}" dt="2023-12-24T05:24:36.658" v="540" actId="478"/>
          <ac:grpSpMkLst>
            <pc:docMk/>
            <pc:sldMk cId="12811313" sldId="302"/>
            <ac:grpSpMk id="1362" creationId="{00000000-0000-0000-0000-000000000000}"/>
          </ac:grpSpMkLst>
        </pc:grpChg>
        <pc:grpChg chg="add del">
          <ac:chgData name="明軒 吳" userId="7053278d50dc1d38" providerId="LiveId" clId="{8B68743D-6BD3-4BD0-A25B-E461E5FCCA45}" dt="2023-12-24T05:24:36.658" v="540" actId="478"/>
          <ac:grpSpMkLst>
            <pc:docMk/>
            <pc:sldMk cId="12811313" sldId="302"/>
            <ac:grpSpMk id="1367" creationId="{00000000-0000-0000-0000-000000000000}"/>
          </ac:grpSpMkLst>
        </pc:grpChg>
        <pc:grpChg chg="add del">
          <ac:chgData name="明軒 吳" userId="7053278d50dc1d38" providerId="LiveId" clId="{8B68743D-6BD3-4BD0-A25B-E461E5FCCA45}" dt="2023-12-24T05:24:36.658" v="540" actId="478"/>
          <ac:grpSpMkLst>
            <pc:docMk/>
            <pc:sldMk cId="12811313" sldId="302"/>
            <ac:grpSpMk id="1374" creationId="{00000000-0000-0000-0000-000000000000}"/>
          </ac:grpSpMkLst>
        </pc:grpChg>
        <pc:grpChg chg="add del">
          <ac:chgData name="明軒 吳" userId="7053278d50dc1d38" providerId="LiveId" clId="{8B68743D-6BD3-4BD0-A25B-E461E5FCCA45}" dt="2023-12-24T05:24:36.658" v="540" actId="478"/>
          <ac:grpSpMkLst>
            <pc:docMk/>
            <pc:sldMk cId="12811313" sldId="302"/>
            <ac:grpSpMk id="1389" creationId="{00000000-0000-0000-0000-000000000000}"/>
          </ac:grpSpMkLst>
        </pc:grpChg>
        <pc:picChg chg="add del mod">
          <ac:chgData name="明軒 吳" userId="7053278d50dc1d38" providerId="LiveId" clId="{8B68743D-6BD3-4BD0-A25B-E461E5FCCA45}" dt="2023-12-24T05:24:20.663" v="525"/>
          <ac:picMkLst>
            <pc:docMk/>
            <pc:sldMk cId="12811313" sldId="302"/>
            <ac:picMk id="18" creationId="{D93B556A-2104-761B-10FE-A22E0FCF403C}"/>
          </ac:picMkLst>
        </pc:picChg>
        <pc:picChg chg="add del mod">
          <ac:chgData name="明軒 吳" userId="7053278d50dc1d38" providerId="LiveId" clId="{8B68743D-6BD3-4BD0-A25B-E461E5FCCA45}" dt="2023-12-24T05:24:19.270" v="520"/>
          <ac:picMkLst>
            <pc:docMk/>
            <pc:sldMk cId="12811313" sldId="302"/>
            <ac:picMk id="19" creationId="{4E39196A-4907-8CB5-CB04-B80002161D9A}"/>
          </ac:picMkLst>
        </pc:picChg>
        <pc:picChg chg="add del mod">
          <ac:chgData name="明軒 吳" userId="7053278d50dc1d38" providerId="LiveId" clId="{8B68743D-6BD3-4BD0-A25B-E461E5FCCA45}" dt="2023-12-24T05:24:19.270" v="520"/>
          <ac:picMkLst>
            <pc:docMk/>
            <pc:sldMk cId="12811313" sldId="302"/>
            <ac:picMk id="20" creationId="{6FDEA250-7C39-734B-28EC-C25887FAF661}"/>
          </ac:picMkLst>
        </pc:picChg>
        <pc:picChg chg="add mod">
          <ac:chgData name="明軒 吳" userId="7053278d50dc1d38" providerId="LiveId" clId="{8B68743D-6BD3-4BD0-A25B-E461E5FCCA45}" dt="2023-12-24T05:26:16.544" v="552" actId="1076"/>
          <ac:picMkLst>
            <pc:docMk/>
            <pc:sldMk cId="12811313" sldId="302"/>
            <ac:picMk id="37" creationId="{2036F062-9ACD-9901-EBFB-0FB7846041BA}"/>
          </ac:picMkLst>
        </pc:picChg>
      </pc:sldChg>
      <pc:sldChg chg="addSp delSp modSp add mod modShow">
        <pc:chgData name="明軒 吳" userId="7053278d50dc1d38" providerId="LiveId" clId="{8B68743D-6BD3-4BD0-A25B-E461E5FCCA45}" dt="2023-12-24T05:55:49.195" v="712" actId="20577"/>
        <pc:sldMkLst>
          <pc:docMk/>
          <pc:sldMk cId="2872566527" sldId="303"/>
        </pc:sldMkLst>
        <pc:spChg chg="add mod">
          <ac:chgData name="明軒 吳" userId="7053278d50dc1d38" providerId="LiveId" clId="{8B68743D-6BD3-4BD0-A25B-E461E5FCCA45}" dt="2023-12-24T05:55:49.195" v="712" actId="20577"/>
          <ac:spMkLst>
            <pc:docMk/>
            <pc:sldMk cId="2872566527" sldId="303"/>
            <ac:spMk id="4" creationId="{7146432F-7C64-D4DE-D6EA-0919D792D6E4}"/>
          </ac:spMkLst>
        </pc:spChg>
        <pc:spChg chg="mod">
          <ac:chgData name="明軒 吳" userId="7053278d50dc1d38" providerId="LiveId" clId="{8B68743D-6BD3-4BD0-A25B-E461E5FCCA45}" dt="2023-12-24T05:42:13.013" v="650" actId="20577"/>
          <ac:spMkLst>
            <pc:docMk/>
            <pc:sldMk cId="2872566527" sldId="303"/>
            <ac:spMk id="1561" creationId="{00000000-0000-0000-0000-000000000000}"/>
          </ac:spMkLst>
        </pc:spChg>
        <pc:spChg chg="del">
          <ac:chgData name="明軒 吳" userId="7053278d50dc1d38" providerId="LiveId" clId="{8B68743D-6BD3-4BD0-A25B-E461E5FCCA45}" dt="2023-12-24T05:42:06.035" v="635" actId="478"/>
          <ac:spMkLst>
            <pc:docMk/>
            <pc:sldMk cId="2872566527" sldId="303"/>
            <ac:spMk id="1563" creationId="{00000000-0000-0000-0000-000000000000}"/>
          </ac:spMkLst>
        </pc:spChg>
        <pc:spChg chg="del">
          <ac:chgData name="明軒 吳" userId="7053278d50dc1d38" providerId="LiveId" clId="{8B68743D-6BD3-4BD0-A25B-E461E5FCCA45}" dt="2023-12-24T05:42:06.035" v="635" actId="478"/>
          <ac:spMkLst>
            <pc:docMk/>
            <pc:sldMk cId="2872566527" sldId="303"/>
            <ac:spMk id="1564" creationId="{00000000-0000-0000-0000-000000000000}"/>
          </ac:spMkLst>
        </pc:spChg>
        <pc:spChg chg="del">
          <ac:chgData name="明軒 吳" userId="7053278d50dc1d38" providerId="LiveId" clId="{8B68743D-6BD3-4BD0-A25B-E461E5FCCA45}" dt="2023-12-24T05:42:06.035" v="635" actId="478"/>
          <ac:spMkLst>
            <pc:docMk/>
            <pc:sldMk cId="2872566527" sldId="303"/>
            <ac:spMk id="1565" creationId="{00000000-0000-0000-0000-000000000000}"/>
          </ac:spMkLst>
        </pc:spChg>
        <pc:spChg chg="del">
          <ac:chgData name="明軒 吳" userId="7053278d50dc1d38" providerId="LiveId" clId="{8B68743D-6BD3-4BD0-A25B-E461E5FCCA45}" dt="2023-12-24T05:42:06.035" v="635" actId="478"/>
          <ac:spMkLst>
            <pc:docMk/>
            <pc:sldMk cId="2872566527" sldId="303"/>
            <ac:spMk id="1566" creationId="{00000000-0000-0000-0000-000000000000}"/>
          </ac:spMkLst>
        </pc:spChg>
        <pc:spChg chg="del">
          <ac:chgData name="明軒 吳" userId="7053278d50dc1d38" providerId="LiveId" clId="{8B68743D-6BD3-4BD0-A25B-E461E5FCCA45}" dt="2023-12-24T05:42:06.035" v="635" actId="478"/>
          <ac:spMkLst>
            <pc:docMk/>
            <pc:sldMk cId="2872566527" sldId="303"/>
            <ac:spMk id="1567" creationId="{00000000-0000-0000-0000-000000000000}"/>
          </ac:spMkLst>
        </pc:spChg>
        <pc:spChg chg="del">
          <ac:chgData name="明軒 吳" userId="7053278d50dc1d38" providerId="LiveId" clId="{8B68743D-6BD3-4BD0-A25B-E461E5FCCA45}" dt="2023-12-24T05:42:06.035" v="635" actId="478"/>
          <ac:spMkLst>
            <pc:docMk/>
            <pc:sldMk cId="2872566527" sldId="303"/>
            <ac:spMk id="1568" creationId="{00000000-0000-0000-0000-000000000000}"/>
          </ac:spMkLst>
        </pc:spChg>
        <pc:spChg chg="del">
          <ac:chgData name="明軒 吳" userId="7053278d50dc1d38" providerId="LiveId" clId="{8B68743D-6BD3-4BD0-A25B-E461E5FCCA45}" dt="2023-12-24T05:42:06.035" v="635" actId="478"/>
          <ac:spMkLst>
            <pc:docMk/>
            <pc:sldMk cId="2872566527" sldId="303"/>
            <ac:spMk id="1569" creationId="{00000000-0000-0000-0000-000000000000}"/>
          </ac:spMkLst>
        </pc:spChg>
        <pc:graphicFrameChg chg="del">
          <ac:chgData name="明軒 吳" userId="7053278d50dc1d38" providerId="LiveId" clId="{8B68743D-6BD3-4BD0-A25B-E461E5FCCA45}" dt="2023-12-24T05:42:06.035" v="635" actId="478"/>
          <ac:graphicFrameMkLst>
            <pc:docMk/>
            <pc:sldMk cId="2872566527" sldId="303"/>
            <ac:graphicFrameMk id="1562" creationId="{00000000-0000-0000-0000-000000000000}"/>
          </ac:graphicFrameMkLst>
        </pc:graphicFrameChg>
        <pc:picChg chg="add del mod">
          <ac:chgData name="明軒 吳" userId="7053278d50dc1d38" providerId="LiveId" clId="{8B68743D-6BD3-4BD0-A25B-E461E5FCCA45}" dt="2023-12-24T05:42:44.479" v="652" actId="478"/>
          <ac:picMkLst>
            <pc:docMk/>
            <pc:sldMk cId="2872566527" sldId="303"/>
            <ac:picMk id="2" creationId="{EE119E9F-130F-A772-2444-94058D70D971}"/>
          </ac:picMkLst>
        </pc:picChg>
        <pc:picChg chg="add mod">
          <ac:chgData name="明軒 吳" userId="7053278d50dc1d38" providerId="LiveId" clId="{8B68743D-6BD3-4BD0-A25B-E461E5FCCA45}" dt="2023-12-24T05:51:30.754" v="667" actId="14100"/>
          <ac:picMkLst>
            <pc:docMk/>
            <pc:sldMk cId="2872566527" sldId="303"/>
            <ac:picMk id="3" creationId="{BE42CB59-B6D1-DE3D-98A7-5DF75A7BFCA0}"/>
          </ac:picMkLst>
        </pc:picChg>
      </pc:sldChg>
      <pc:sldChg chg="addSp modSp add mod">
        <pc:chgData name="明軒 吳" userId="7053278d50dc1d38" providerId="LiveId" clId="{8B68743D-6BD3-4BD0-A25B-E461E5FCCA45}" dt="2023-12-24T05:55:39.893" v="709" actId="20577"/>
        <pc:sldMkLst>
          <pc:docMk/>
          <pc:sldMk cId="917872845" sldId="304"/>
        </pc:sldMkLst>
        <pc:spChg chg="add mod">
          <ac:chgData name="明軒 吳" userId="7053278d50dc1d38" providerId="LiveId" clId="{8B68743D-6BD3-4BD0-A25B-E461E5FCCA45}" dt="2023-12-24T05:55:39.893" v="709" actId="20577"/>
          <ac:spMkLst>
            <pc:docMk/>
            <pc:sldMk cId="917872845" sldId="304"/>
            <ac:spMk id="3" creationId="{A6B3A32C-CD05-AA9F-FF52-A5ADEA8B6402}"/>
          </ac:spMkLst>
        </pc:spChg>
        <pc:spChg chg="mod">
          <ac:chgData name="明軒 吳" userId="7053278d50dc1d38" providerId="LiveId" clId="{8B68743D-6BD3-4BD0-A25B-E461E5FCCA45}" dt="2023-12-24T05:52:14.511" v="681" actId="20577"/>
          <ac:spMkLst>
            <pc:docMk/>
            <pc:sldMk cId="917872845" sldId="304"/>
            <ac:spMk id="1561" creationId="{00000000-0000-0000-0000-000000000000}"/>
          </ac:spMkLst>
        </pc:spChg>
        <pc:picChg chg="add mod">
          <ac:chgData name="明軒 吳" userId="7053278d50dc1d38" providerId="LiveId" clId="{8B68743D-6BD3-4BD0-A25B-E461E5FCCA45}" dt="2023-12-24T05:51:58.458" v="674" actId="1076"/>
          <ac:picMkLst>
            <pc:docMk/>
            <pc:sldMk cId="917872845" sldId="304"/>
            <ac:picMk id="2" creationId="{5766F5F0-A15C-DEE0-EE2C-5F0D521DD98A}"/>
          </ac:picMkLst>
        </pc:picChg>
      </pc:sldChg>
      <pc:sldChg chg="add del">
        <pc:chgData name="明軒 吳" userId="7053278d50dc1d38" providerId="LiveId" clId="{8B68743D-6BD3-4BD0-A25B-E461E5FCCA45}" dt="2023-12-24T05:49:20.350" v="654"/>
        <pc:sldMkLst>
          <pc:docMk/>
          <pc:sldMk cId="2550618731" sldId="304"/>
        </pc:sldMkLst>
      </pc:sldChg>
      <pc:sldChg chg="add del">
        <pc:chgData name="明軒 吳" userId="7053278d50dc1d38" providerId="LiveId" clId="{8B68743D-6BD3-4BD0-A25B-E461E5FCCA45}" dt="2023-12-24T05:49:22.413" v="656"/>
        <pc:sldMkLst>
          <pc:docMk/>
          <pc:sldMk cId="2569377603" sldId="304"/>
        </pc:sldMkLst>
      </pc:sldChg>
      <pc:sldChg chg="new del">
        <pc:chgData name="明軒 吳" userId="7053278d50dc1d38" providerId="LiveId" clId="{8B68743D-6BD3-4BD0-A25B-E461E5FCCA45}" dt="2023-12-24T05:52:28.634" v="683" actId="47"/>
        <pc:sldMkLst>
          <pc:docMk/>
          <pc:sldMk cId="839892515" sldId="305"/>
        </pc:sldMkLst>
      </pc:sldChg>
      <pc:sldChg chg="addSp delSp modSp add mod modShow">
        <pc:chgData name="明軒 吳" userId="7053278d50dc1d38" providerId="LiveId" clId="{8B68743D-6BD3-4BD0-A25B-E461E5FCCA45}" dt="2023-12-24T05:55:09.146" v="703" actId="113"/>
        <pc:sldMkLst>
          <pc:docMk/>
          <pc:sldMk cId="4250043826" sldId="305"/>
        </pc:sldMkLst>
        <pc:spChg chg="add del mod">
          <ac:chgData name="明軒 吳" userId="7053278d50dc1d38" providerId="LiveId" clId="{8B68743D-6BD3-4BD0-A25B-E461E5FCCA45}" dt="2023-12-24T05:52:56.029" v="686" actId="478"/>
          <ac:spMkLst>
            <pc:docMk/>
            <pc:sldMk cId="4250043826" sldId="305"/>
            <ac:spMk id="3" creationId="{6C5F2385-3F26-D62C-5B80-35D5CD8482B6}"/>
          </ac:spMkLst>
        </pc:spChg>
        <pc:spChg chg="add del mod">
          <ac:chgData name="明軒 吳" userId="7053278d50dc1d38" providerId="LiveId" clId="{8B68743D-6BD3-4BD0-A25B-E461E5FCCA45}" dt="2023-12-24T05:52:56.029" v="686" actId="478"/>
          <ac:spMkLst>
            <pc:docMk/>
            <pc:sldMk cId="4250043826" sldId="305"/>
            <ac:spMk id="5" creationId="{D227EB23-DEE8-9C59-0E1F-213A75947B60}"/>
          </ac:spMkLst>
        </pc:spChg>
        <pc:spChg chg="add del mod">
          <ac:chgData name="明軒 吳" userId="7053278d50dc1d38" providerId="LiveId" clId="{8B68743D-6BD3-4BD0-A25B-E461E5FCCA45}" dt="2023-12-24T05:52:56.029" v="686" actId="478"/>
          <ac:spMkLst>
            <pc:docMk/>
            <pc:sldMk cId="4250043826" sldId="305"/>
            <ac:spMk id="7" creationId="{8112BAB0-46C4-1766-5CF1-04E2FD7CF95E}"/>
          </ac:spMkLst>
        </pc:spChg>
        <pc:spChg chg="add del mod">
          <ac:chgData name="明軒 吳" userId="7053278d50dc1d38" providerId="LiveId" clId="{8B68743D-6BD3-4BD0-A25B-E461E5FCCA45}" dt="2023-12-24T05:52:56.029" v="686" actId="478"/>
          <ac:spMkLst>
            <pc:docMk/>
            <pc:sldMk cId="4250043826" sldId="305"/>
            <ac:spMk id="9" creationId="{E26A2B94-ADD3-4E5B-871C-FA56CF187797}"/>
          </ac:spMkLst>
        </pc:spChg>
        <pc:spChg chg="add del mod">
          <ac:chgData name="明軒 吳" userId="7053278d50dc1d38" providerId="LiveId" clId="{8B68743D-6BD3-4BD0-A25B-E461E5FCCA45}" dt="2023-12-24T05:52:56.029" v="686" actId="478"/>
          <ac:spMkLst>
            <pc:docMk/>
            <pc:sldMk cId="4250043826" sldId="305"/>
            <ac:spMk id="11" creationId="{B11121A8-5797-3066-207F-938482E1D8A3}"/>
          </ac:spMkLst>
        </pc:spChg>
        <pc:spChg chg="add del mod">
          <ac:chgData name="明軒 吳" userId="7053278d50dc1d38" providerId="LiveId" clId="{8B68743D-6BD3-4BD0-A25B-E461E5FCCA45}" dt="2023-12-24T05:52:56.029" v="686" actId="478"/>
          <ac:spMkLst>
            <pc:docMk/>
            <pc:sldMk cId="4250043826" sldId="305"/>
            <ac:spMk id="13" creationId="{EF506864-4830-0A8D-57EB-CEE212A7E14D}"/>
          </ac:spMkLst>
        </pc:spChg>
        <pc:spChg chg="add mod">
          <ac:chgData name="明軒 吳" userId="7053278d50dc1d38" providerId="LiveId" clId="{8B68743D-6BD3-4BD0-A25B-E461E5FCCA45}" dt="2023-12-24T05:55:09.146" v="703" actId="113"/>
          <ac:spMkLst>
            <pc:docMk/>
            <pc:sldMk cId="4250043826" sldId="305"/>
            <ac:spMk id="15" creationId="{5A7E653F-5805-6550-94D3-839AA95C523E}"/>
          </ac:spMkLst>
        </pc:spChg>
        <pc:spChg chg="del">
          <ac:chgData name="明軒 吳" userId="7053278d50dc1d38" providerId="LiveId" clId="{8B68743D-6BD3-4BD0-A25B-E461E5FCCA45}" dt="2023-12-24T05:52:54.959" v="685" actId="478"/>
          <ac:spMkLst>
            <pc:docMk/>
            <pc:sldMk cId="4250043826" sldId="305"/>
            <ac:spMk id="1416" creationId="{00000000-0000-0000-0000-000000000000}"/>
          </ac:spMkLst>
        </pc:spChg>
        <pc:spChg chg="del">
          <ac:chgData name="明軒 吳" userId="7053278d50dc1d38" providerId="LiveId" clId="{8B68743D-6BD3-4BD0-A25B-E461E5FCCA45}" dt="2023-12-24T05:52:54.959" v="685" actId="478"/>
          <ac:spMkLst>
            <pc:docMk/>
            <pc:sldMk cId="4250043826" sldId="305"/>
            <ac:spMk id="1417" creationId="{00000000-0000-0000-0000-000000000000}"/>
          </ac:spMkLst>
        </pc:spChg>
        <pc:spChg chg="del">
          <ac:chgData name="明軒 吳" userId="7053278d50dc1d38" providerId="LiveId" clId="{8B68743D-6BD3-4BD0-A25B-E461E5FCCA45}" dt="2023-12-24T05:52:54.959" v="685" actId="478"/>
          <ac:spMkLst>
            <pc:docMk/>
            <pc:sldMk cId="4250043826" sldId="305"/>
            <ac:spMk id="1418" creationId="{00000000-0000-0000-0000-000000000000}"/>
          </ac:spMkLst>
        </pc:spChg>
        <pc:spChg chg="del">
          <ac:chgData name="明軒 吳" userId="7053278d50dc1d38" providerId="LiveId" clId="{8B68743D-6BD3-4BD0-A25B-E461E5FCCA45}" dt="2023-12-24T05:52:54.959" v="685" actId="478"/>
          <ac:spMkLst>
            <pc:docMk/>
            <pc:sldMk cId="4250043826" sldId="305"/>
            <ac:spMk id="1419" creationId="{00000000-0000-0000-0000-000000000000}"/>
          </ac:spMkLst>
        </pc:spChg>
        <pc:spChg chg="del">
          <ac:chgData name="明軒 吳" userId="7053278d50dc1d38" providerId="LiveId" clId="{8B68743D-6BD3-4BD0-A25B-E461E5FCCA45}" dt="2023-12-24T05:52:54.959" v="685" actId="478"/>
          <ac:spMkLst>
            <pc:docMk/>
            <pc:sldMk cId="4250043826" sldId="305"/>
            <ac:spMk id="1420" creationId="{00000000-0000-0000-0000-000000000000}"/>
          </ac:spMkLst>
        </pc:spChg>
        <pc:spChg chg="del">
          <ac:chgData name="明軒 吳" userId="7053278d50dc1d38" providerId="LiveId" clId="{8B68743D-6BD3-4BD0-A25B-E461E5FCCA45}" dt="2023-12-24T05:52:54.959" v="685" actId="478"/>
          <ac:spMkLst>
            <pc:docMk/>
            <pc:sldMk cId="4250043826" sldId="305"/>
            <ac:spMk id="1421" creationId="{00000000-0000-0000-0000-000000000000}"/>
          </ac:spMkLst>
        </pc:spChg>
        <pc:spChg chg="del">
          <ac:chgData name="明軒 吳" userId="7053278d50dc1d38" providerId="LiveId" clId="{8B68743D-6BD3-4BD0-A25B-E461E5FCCA45}" dt="2023-12-24T05:52:54.959" v="685" actId="478"/>
          <ac:spMkLst>
            <pc:docMk/>
            <pc:sldMk cId="4250043826" sldId="305"/>
            <ac:spMk id="1422" creationId="{00000000-0000-0000-0000-000000000000}"/>
          </ac:spMkLst>
        </pc:spChg>
        <pc:spChg chg="del">
          <ac:chgData name="明軒 吳" userId="7053278d50dc1d38" providerId="LiveId" clId="{8B68743D-6BD3-4BD0-A25B-E461E5FCCA45}" dt="2023-12-24T05:52:54.959" v="685" actId="478"/>
          <ac:spMkLst>
            <pc:docMk/>
            <pc:sldMk cId="4250043826" sldId="305"/>
            <ac:spMk id="1423" creationId="{00000000-0000-0000-0000-000000000000}"/>
          </ac:spMkLst>
        </pc:spChg>
        <pc:grpChg chg="del">
          <ac:chgData name="明軒 吳" userId="7053278d50dc1d38" providerId="LiveId" clId="{8B68743D-6BD3-4BD0-A25B-E461E5FCCA45}" dt="2023-12-24T05:52:54.959" v="685" actId="478"/>
          <ac:grpSpMkLst>
            <pc:docMk/>
            <pc:sldMk cId="4250043826" sldId="305"/>
            <ac:grpSpMk id="1424" creationId="{00000000-0000-0000-0000-000000000000}"/>
          </ac:grpSpMkLst>
        </pc:grpChg>
        <pc:picChg chg="add mod">
          <ac:chgData name="明軒 吳" userId="7053278d50dc1d38" providerId="LiveId" clId="{8B68743D-6BD3-4BD0-A25B-E461E5FCCA45}" dt="2023-12-24T05:53:19.620" v="692" actId="1076"/>
          <ac:picMkLst>
            <pc:docMk/>
            <pc:sldMk cId="4250043826" sldId="305"/>
            <ac:picMk id="14" creationId="{B9A70550-6C79-FA53-1284-CE50AD37F9E2}"/>
          </ac:picMkLst>
        </pc:picChg>
      </pc:sldChg>
      <pc:sldChg chg="addSp delSp modSp add mod modShow">
        <pc:chgData name="明軒 吳" userId="7053278d50dc1d38" providerId="LiveId" clId="{8B68743D-6BD3-4BD0-A25B-E461E5FCCA45}" dt="2023-12-24T05:57:25.217" v="727" actId="729"/>
        <pc:sldMkLst>
          <pc:docMk/>
          <pc:sldMk cId="1127608918" sldId="306"/>
        </pc:sldMkLst>
        <pc:spChg chg="add del mod">
          <ac:chgData name="明軒 吳" userId="7053278d50dc1d38" providerId="LiveId" clId="{8B68743D-6BD3-4BD0-A25B-E461E5FCCA45}" dt="2023-12-24T05:56:22.034" v="715" actId="478"/>
          <ac:spMkLst>
            <pc:docMk/>
            <pc:sldMk cId="1127608918" sldId="306"/>
            <ac:spMk id="3" creationId="{3B264700-0A83-3581-ECD3-EEC6AE893135}"/>
          </ac:spMkLst>
        </pc:spChg>
        <pc:spChg chg="add mod">
          <ac:chgData name="明軒 吳" userId="7053278d50dc1d38" providerId="LiveId" clId="{8B68743D-6BD3-4BD0-A25B-E461E5FCCA45}" dt="2023-12-24T05:57:17.201" v="725" actId="1076"/>
          <ac:spMkLst>
            <pc:docMk/>
            <pc:sldMk cId="1127608918" sldId="306"/>
            <ac:spMk id="4" creationId="{1BAA3757-B166-3F4E-470D-4BE3F23CF619}"/>
          </ac:spMkLst>
        </pc:spChg>
        <pc:spChg chg="del">
          <ac:chgData name="明軒 吳" userId="7053278d50dc1d38" providerId="LiveId" clId="{8B68743D-6BD3-4BD0-A25B-E461E5FCCA45}" dt="2023-12-24T05:56:18.129" v="714" actId="478"/>
          <ac:spMkLst>
            <pc:docMk/>
            <pc:sldMk cId="1127608918" sldId="306"/>
            <ac:spMk id="1574" creationId="{00000000-0000-0000-0000-000000000000}"/>
          </ac:spMkLst>
        </pc:spChg>
        <pc:spChg chg="mod">
          <ac:chgData name="明軒 吳" userId="7053278d50dc1d38" providerId="LiveId" clId="{8B68743D-6BD3-4BD0-A25B-E461E5FCCA45}" dt="2023-12-24T05:57:20.918" v="726" actId="1076"/>
          <ac:spMkLst>
            <pc:docMk/>
            <pc:sldMk cId="1127608918" sldId="306"/>
            <ac:spMk id="1575" creationId="{00000000-0000-0000-0000-000000000000}"/>
          </ac:spMkLst>
        </pc:spChg>
        <pc:spChg chg="del">
          <ac:chgData name="明軒 吳" userId="7053278d50dc1d38" providerId="LiveId" clId="{8B68743D-6BD3-4BD0-A25B-E461E5FCCA45}" dt="2023-12-24T05:56:18.129" v="714" actId="478"/>
          <ac:spMkLst>
            <pc:docMk/>
            <pc:sldMk cId="1127608918" sldId="306"/>
            <ac:spMk id="1576" creationId="{00000000-0000-0000-0000-000000000000}"/>
          </ac:spMkLst>
        </pc:spChg>
        <pc:grpChg chg="del">
          <ac:chgData name="明軒 吳" userId="7053278d50dc1d38" providerId="LiveId" clId="{8B68743D-6BD3-4BD0-A25B-E461E5FCCA45}" dt="2023-12-24T05:56:18.129" v="714" actId="478"/>
          <ac:grpSpMkLst>
            <pc:docMk/>
            <pc:sldMk cId="1127608918" sldId="306"/>
            <ac:grpSpMk id="1577" creationId="{00000000-0000-0000-0000-000000000000}"/>
          </ac:grpSpMkLst>
        </pc:grpChg>
        <pc:grpChg chg="del">
          <ac:chgData name="明軒 吳" userId="7053278d50dc1d38" providerId="LiveId" clId="{8B68743D-6BD3-4BD0-A25B-E461E5FCCA45}" dt="2023-12-24T05:56:18.129" v="714" actId="478"/>
          <ac:grpSpMkLst>
            <pc:docMk/>
            <pc:sldMk cId="1127608918" sldId="306"/>
            <ac:grpSpMk id="1580" creationId="{00000000-0000-0000-0000-000000000000}"/>
          </ac:grpSpMkLst>
        </pc:grpChg>
        <pc:grpChg chg="del">
          <ac:chgData name="明軒 吳" userId="7053278d50dc1d38" providerId="LiveId" clId="{8B68743D-6BD3-4BD0-A25B-E461E5FCCA45}" dt="2023-12-24T05:56:18.129" v="714" actId="478"/>
          <ac:grpSpMkLst>
            <pc:docMk/>
            <pc:sldMk cId="1127608918" sldId="306"/>
            <ac:grpSpMk id="1585" creationId="{00000000-0000-0000-0000-000000000000}"/>
          </ac:grpSpMkLst>
        </pc:grpChg>
        <pc:grpChg chg="del">
          <ac:chgData name="明軒 吳" userId="7053278d50dc1d38" providerId="LiveId" clId="{8B68743D-6BD3-4BD0-A25B-E461E5FCCA45}" dt="2023-12-24T05:56:18.129" v="714" actId="478"/>
          <ac:grpSpMkLst>
            <pc:docMk/>
            <pc:sldMk cId="1127608918" sldId="306"/>
            <ac:grpSpMk id="1589" creationId="{00000000-0000-0000-0000-000000000000}"/>
          </ac:grpSpMkLst>
        </pc:grpChg>
      </pc:sldChg>
      <pc:sldChg chg="new del">
        <pc:chgData name="明軒 吳" userId="7053278d50dc1d38" providerId="LiveId" clId="{8B68743D-6BD3-4BD0-A25B-E461E5FCCA45}" dt="2023-12-24T05:58:23.283" v="729" actId="680"/>
        <pc:sldMkLst>
          <pc:docMk/>
          <pc:sldMk cId="447096016" sldId="307"/>
        </pc:sldMkLst>
      </pc:sldChg>
      <pc:sldChg chg="addSp delSp modSp add mod modShow">
        <pc:chgData name="明軒 吳" userId="7053278d50dc1d38" providerId="LiveId" clId="{8B68743D-6BD3-4BD0-A25B-E461E5FCCA45}" dt="2023-12-24T06:00:13.974" v="751" actId="1076"/>
        <pc:sldMkLst>
          <pc:docMk/>
          <pc:sldMk cId="3062772242" sldId="307"/>
        </pc:sldMkLst>
        <pc:spChg chg="mod">
          <ac:chgData name="明軒 吳" userId="7053278d50dc1d38" providerId="LiveId" clId="{8B68743D-6BD3-4BD0-A25B-E461E5FCCA45}" dt="2023-12-24T05:59:37.151" v="743"/>
          <ac:spMkLst>
            <pc:docMk/>
            <pc:sldMk cId="3062772242" sldId="307"/>
            <ac:spMk id="10" creationId="{DB3EEA64-D735-5849-5458-3A102E04A919}"/>
          </ac:spMkLst>
        </pc:spChg>
        <pc:spChg chg="mod">
          <ac:chgData name="明軒 吳" userId="7053278d50dc1d38" providerId="LiveId" clId="{8B68743D-6BD3-4BD0-A25B-E461E5FCCA45}" dt="2023-12-24T05:59:37.151" v="743"/>
          <ac:spMkLst>
            <pc:docMk/>
            <pc:sldMk cId="3062772242" sldId="307"/>
            <ac:spMk id="15" creationId="{265750C6-DE02-3991-4150-791D09A19156}"/>
          </ac:spMkLst>
        </pc:spChg>
        <pc:spChg chg="mod">
          <ac:chgData name="明軒 吳" userId="7053278d50dc1d38" providerId="LiveId" clId="{8B68743D-6BD3-4BD0-A25B-E461E5FCCA45}" dt="2023-12-24T06:00:01.848" v="747"/>
          <ac:spMkLst>
            <pc:docMk/>
            <pc:sldMk cId="3062772242" sldId="307"/>
            <ac:spMk id="23" creationId="{8C7353F6-2AAB-ABEB-1688-015C196AB1BD}"/>
          </ac:spMkLst>
        </pc:spChg>
        <pc:spChg chg="mod">
          <ac:chgData name="明軒 吳" userId="7053278d50dc1d38" providerId="LiveId" clId="{8B68743D-6BD3-4BD0-A25B-E461E5FCCA45}" dt="2023-12-24T06:00:01.848" v="747"/>
          <ac:spMkLst>
            <pc:docMk/>
            <pc:sldMk cId="3062772242" sldId="307"/>
            <ac:spMk id="28" creationId="{A8D3799C-FC7E-4293-4FC2-456A8CA6B8BA}"/>
          </ac:spMkLst>
        </pc:spChg>
        <pc:spChg chg="mod">
          <ac:chgData name="明軒 吳" userId="7053278d50dc1d38" providerId="LiveId" clId="{8B68743D-6BD3-4BD0-A25B-E461E5FCCA45}" dt="2023-12-24T05:58:49.826" v="740" actId="20577"/>
          <ac:spMkLst>
            <pc:docMk/>
            <pc:sldMk cId="3062772242" sldId="307"/>
            <ac:spMk id="1466" creationId="{00000000-0000-0000-0000-000000000000}"/>
          </ac:spMkLst>
        </pc:spChg>
        <pc:grpChg chg="add del mod">
          <ac:chgData name="明軒 吳" userId="7053278d50dc1d38" providerId="LiveId" clId="{8B68743D-6BD3-4BD0-A25B-E461E5FCCA45}" dt="2023-12-24T05:59:59.622" v="746"/>
          <ac:grpSpMkLst>
            <pc:docMk/>
            <pc:sldMk cId="3062772242" sldId="307"/>
            <ac:grpSpMk id="3" creationId="{B02CAA3D-F71E-9CBA-912D-8ABBD26D596A}"/>
          </ac:grpSpMkLst>
        </pc:grpChg>
        <pc:grpChg chg="mod">
          <ac:chgData name="明軒 吳" userId="7053278d50dc1d38" providerId="LiveId" clId="{8B68743D-6BD3-4BD0-A25B-E461E5FCCA45}" dt="2023-12-24T05:59:37.151" v="743"/>
          <ac:grpSpMkLst>
            <pc:docMk/>
            <pc:sldMk cId="3062772242" sldId="307"/>
            <ac:grpSpMk id="4" creationId="{CDE6CED9-9D25-3C1F-90AB-899DDC55A554}"/>
          </ac:grpSpMkLst>
        </pc:grpChg>
        <pc:grpChg chg="mod">
          <ac:chgData name="明軒 吳" userId="7053278d50dc1d38" providerId="LiveId" clId="{8B68743D-6BD3-4BD0-A25B-E461E5FCCA45}" dt="2023-12-24T05:59:37.151" v="743"/>
          <ac:grpSpMkLst>
            <pc:docMk/>
            <pc:sldMk cId="3062772242" sldId="307"/>
            <ac:grpSpMk id="5" creationId="{4857A31D-1DCD-D578-6E14-875B3ABBA46E}"/>
          </ac:grpSpMkLst>
        </pc:grpChg>
        <pc:grpChg chg="add del mod">
          <ac:chgData name="明軒 吳" userId="7053278d50dc1d38" providerId="LiveId" clId="{8B68743D-6BD3-4BD0-A25B-E461E5FCCA45}" dt="2023-12-24T06:00:04.170" v="748"/>
          <ac:grpSpMkLst>
            <pc:docMk/>
            <pc:sldMk cId="3062772242" sldId="307"/>
            <ac:grpSpMk id="16" creationId="{0DA05565-A366-0FAB-B759-A2DF88AE0727}"/>
          </ac:grpSpMkLst>
        </pc:grpChg>
        <pc:grpChg chg="mod">
          <ac:chgData name="明軒 吳" userId="7053278d50dc1d38" providerId="LiveId" clId="{8B68743D-6BD3-4BD0-A25B-E461E5FCCA45}" dt="2023-12-24T06:00:01.848" v="747"/>
          <ac:grpSpMkLst>
            <pc:docMk/>
            <pc:sldMk cId="3062772242" sldId="307"/>
            <ac:grpSpMk id="17" creationId="{05209A95-13B9-0524-5AA5-D95F644A5C40}"/>
          </ac:grpSpMkLst>
        </pc:grpChg>
        <pc:grpChg chg="mod">
          <ac:chgData name="明軒 吳" userId="7053278d50dc1d38" providerId="LiveId" clId="{8B68743D-6BD3-4BD0-A25B-E461E5FCCA45}" dt="2023-12-24T06:00:01.848" v="747"/>
          <ac:grpSpMkLst>
            <pc:docMk/>
            <pc:sldMk cId="3062772242" sldId="307"/>
            <ac:grpSpMk id="18" creationId="{1CC0187F-2FF3-9D89-9E3C-5B72D09C8BB1}"/>
          </ac:grpSpMkLst>
        </pc:grpChg>
        <pc:graphicFrameChg chg="del">
          <ac:chgData name="明軒 吳" userId="7053278d50dc1d38" providerId="LiveId" clId="{8B68743D-6BD3-4BD0-A25B-E461E5FCCA45}" dt="2023-12-24T05:58:44.756" v="732" actId="478"/>
          <ac:graphicFrameMkLst>
            <pc:docMk/>
            <pc:sldMk cId="3062772242" sldId="307"/>
            <ac:graphicFrameMk id="1465" creationId="{00000000-0000-0000-0000-000000000000}"/>
          </ac:graphicFrameMkLst>
        </pc:graphicFrameChg>
        <pc:picChg chg="add del mod">
          <ac:chgData name="明軒 吳" userId="7053278d50dc1d38" providerId="LiveId" clId="{8B68743D-6BD3-4BD0-A25B-E461E5FCCA45}" dt="2023-12-24T05:58:59.011" v="742"/>
          <ac:picMkLst>
            <pc:docMk/>
            <pc:sldMk cId="3062772242" sldId="307"/>
            <ac:picMk id="2" creationId="{30C024D8-1321-7D77-13DE-10454B2FE227}"/>
          </ac:picMkLst>
        </pc:picChg>
        <pc:picChg chg="mod">
          <ac:chgData name="明軒 吳" userId="7053278d50dc1d38" providerId="LiveId" clId="{8B68743D-6BD3-4BD0-A25B-E461E5FCCA45}" dt="2023-12-24T05:59:37.151" v="743"/>
          <ac:picMkLst>
            <pc:docMk/>
            <pc:sldMk cId="3062772242" sldId="307"/>
            <ac:picMk id="6" creationId="{ECFC98B1-FCB6-FBC1-DD4D-14D882F8D175}"/>
          </ac:picMkLst>
        </pc:picChg>
        <pc:picChg chg="mod">
          <ac:chgData name="明軒 吳" userId="7053278d50dc1d38" providerId="LiveId" clId="{8B68743D-6BD3-4BD0-A25B-E461E5FCCA45}" dt="2023-12-24T05:59:37.151" v="743"/>
          <ac:picMkLst>
            <pc:docMk/>
            <pc:sldMk cId="3062772242" sldId="307"/>
            <ac:picMk id="7" creationId="{E2C6BB61-DC52-2860-5921-F917C6767EF3}"/>
          </ac:picMkLst>
        </pc:picChg>
        <pc:picChg chg="mod">
          <ac:chgData name="明軒 吳" userId="7053278d50dc1d38" providerId="LiveId" clId="{8B68743D-6BD3-4BD0-A25B-E461E5FCCA45}" dt="2023-12-24T05:59:37.151" v="743"/>
          <ac:picMkLst>
            <pc:docMk/>
            <pc:sldMk cId="3062772242" sldId="307"/>
            <ac:picMk id="8" creationId="{C0B70DD1-E517-DD08-A236-AEDD4477FB03}"/>
          </ac:picMkLst>
        </pc:picChg>
        <pc:picChg chg="mod">
          <ac:chgData name="明軒 吳" userId="7053278d50dc1d38" providerId="LiveId" clId="{8B68743D-6BD3-4BD0-A25B-E461E5FCCA45}" dt="2023-12-24T05:59:37.151" v="743"/>
          <ac:picMkLst>
            <pc:docMk/>
            <pc:sldMk cId="3062772242" sldId="307"/>
            <ac:picMk id="9" creationId="{B6B03073-96DA-FF0B-E6E8-7AEC88EAFD81}"/>
          </ac:picMkLst>
        </pc:picChg>
        <pc:picChg chg="mod">
          <ac:chgData name="明軒 吳" userId="7053278d50dc1d38" providerId="LiveId" clId="{8B68743D-6BD3-4BD0-A25B-E461E5FCCA45}" dt="2023-12-24T05:59:37.151" v="743"/>
          <ac:picMkLst>
            <pc:docMk/>
            <pc:sldMk cId="3062772242" sldId="307"/>
            <ac:picMk id="11" creationId="{54BA84FF-6DAD-3C9A-E0D5-B5335886CC90}"/>
          </ac:picMkLst>
        </pc:picChg>
        <pc:picChg chg="mod">
          <ac:chgData name="明軒 吳" userId="7053278d50dc1d38" providerId="LiveId" clId="{8B68743D-6BD3-4BD0-A25B-E461E5FCCA45}" dt="2023-12-24T05:59:37.151" v="743"/>
          <ac:picMkLst>
            <pc:docMk/>
            <pc:sldMk cId="3062772242" sldId="307"/>
            <ac:picMk id="12" creationId="{2367BA10-5D98-27CC-D40C-115B28E08DF5}"/>
          </ac:picMkLst>
        </pc:picChg>
        <pc:picChg chg="mod">
          <ac:chgData name="明軒 吳" userId="7053278d50dc1d38" providerId="LiveId" clId="{8B68743D-6BD3-4BD0-A25B-E461E5FCCA45}" dt="2023-12-24T05:59:37.151" v="743"/>
          <ac:picMkLst>
            <pc:docMk/>
            <pc:sldMk cId="3062772242" sldId="307"/>
            <ac:picMk id="13" creationId="{6A8815A7-4E06-16ED-E215-56B5C936B2D8}"/>
          </ac:picMkLst>
        </pc:picChg>
        <pc:picChg chg="mod">
          <ac:chgData name="明軒 吳" userId="7053278d50dc1d38" providerId="LiveId" clId="{8B68743D-6BD3-4BD0-A25B-E461E5FCCA45}" dt="2023-12-24T05:59:37.151" v="743"/>
          <ac:picMkLst>
            <pc:docMk/>
            <pc:sldMk cId="3062772242" sldId="307"/>
            <ac:picMk id="14" creationId="{F9866D96-B4EE-AE31-E8DB-B6282DF55F80}"/>
          </ac:picMkLst>
        </pc:picChg>
        <pc:picChg chg="mod">
          <ac:chgData name="明軒 吳" userId="7053278d50dc1d38" providerId="LiveId" clId="{8B68743D-6BD3-4BD0-A25B-E461E5FCCA45}" dt="2023-12-24T06:00:01.848" v="747"/>
          <ac:picMkLst>
            <pc:docMk/>
            <pc:sldMk cId="3062772242" sldId="307"/>
            <ac:picMk id="19" creationId="{30F3C029-7F8C-5885-CB13-117337DA5466}"/>
          </ac:picMkLst>
        </pc:picChg>
        <pc:picChg chg="mod">
          <ac:chgData name="明軒 吳" userId="7053278d50dc1d38" providerId="LiveId" clId="{8B68743D-6BD3-4BD0-A25B-E461E5FCCA45}" dt="2023-12-24T06:00:01.848" v="747"/>
          <ac:picMkLst>
            <pc:docMk/>
            <pc:sldMk cId="3062772242" sldId="307"/>
            <ac:picMk id="20" creationId="{F8033404-A682-F462-0704-C008065537E9}"/>
          </ac:picMkLst>
        </pc:picChg>
        <pc:picChg chg="mod">
          <ac:chgData name="明軒 吳" userId="7053278d50dc1d38" providerId="LiveId" clId="{8B68743D-6BD3-4BD0-A25B-E461E5FCCA45}" dt="2023-12-24T06:00:01.848" v="747"/>
          <ac:picMkLst>
            <pc:docMk/>
            <pc:sldMk cId="3062772242" sldId="307"/>
            <ac:picMk id="21" creationId="{A0502699-669B-87D3-FB01-765C0FA6023B}"/>
          </ac:picMkLst>
        </pc:picChg>
        <pc:picChg chg="mod">
          <ac:chgData name="明軒 吳" userId="7053278d50dc1d38" providerId="LiveId" clId="{8B68743D-6BD3-4BD0-A25B-E461E5FCCA45}" dt="2023-12-24T06:00:01.848" v="747"/>
          <ac:picMkLst>
            <pc:docMk/>
            <pc:sldMk cId="3062772242" sldId="307"/>
            <ac:picMk id="22" creationId="{CF5A19BE-23D3-D16A-6515-2DEBE24502F7}"/>
          </ac:picMkLst>
        </pc:picChg>
        <pc:picChg chg="mod">
          <ac:chgData name="明軒 吳" userId="7053278d50dc1d38" providerId="LiveId" clId="{8B68743D-6BD3-4BD0-A25B-E461E5FCCA45}" dt="2023-12-24T06:00:01.848" v="747"/>
          <ac:picMkLst>
            <pc:docMk/>
            <pc:sldMk cId="3062772242" sldId="307"/>
            <ac:picMk id="24" creationId="{D8A37EF8-1725-E49A-EE78-1E036EF5509E}"/>
          </ac:picMkLst>
        </pc:picChg>
        <pc:picChg chg="mod">
          <ac:chgData name="明軒 吳" userId="7053278d50dc1d38" providerId="LiveId" clId="{8B68743D-6BD3-4BD0-A25B-E461E5FCCA45}" dt="2023-12-24T06:00:01.848" v="747"/>
          <ac:picMkLst>
            <pc:docMk/>
            <pc:sldMk cId="3062772242" sldId="307"/>
            <ac:picMk id="25" creationId="{922F5D21-B5CB-FED5-C89C-2D5173D96DC8}"/>
          </ac:picMkLst>
        </pc:picChg>
        <pc:picChg chg="mod">
          <ac:chgData name="明軒 吳" userId="7053278d50dc1d38" providerId="LiveId" clId="{8B68743D-6BD3-4BD0-A25B-E461E5FCCA45}" dt="2023-12-24T06:00:01.848" v="747"/>
          <ac:picMkLst>
            <pc:docMk/>
            <pc:sldMk cId="3062772242" sldId="307"/>
            <ac:picMk id="26" creationId="{B9C6E7B8-C8FF-2820-9704-A1C2092E1B55}"/>
          </ac:picMkLst>
        </pc:picChg>
        <pc:picChg chg="mod">
          <ac:chgData name="明軒 吳" userId="7053278d50dc1d38" providerId="LiveId" clId="{8B68743D-6BD3-4BD0-A25B-E461E5FCCA45}" dt="2023-12-24T06:00:01.848" v="747"/>
          <ac:picMkLst>
            <pc:docMk/>
            <pc:sldMk cId="3062772242" sldId="307"/>
            <ac:picMk id="27" creationId="{938A184F-03E6-63B8-A100-3445632D494D}"/>
          </ac:picMkLst>
        </pc:picChg>
        <pc:picChg chg="add mod">
          <ac:chgData name="明軒 吳" userId="7053278d50dc1d38" providerId="LiveId" clId="{8B68743D-6BD3-4BD0-A25B-E461E5FCCA45}" dt="2023-12-24T06:00:13.974" v="751" actId="1076"/>
          <ac:picMkLst>
            <pc:docMk/>
            <pc:sldMk cId="3062772242" sldId="307"/>
            <ac:picMk id="29" creationId="{A59EE63A-DF5A-264E-3036-029084DB52ED}"/>
          </ac:picMkLst>
        </pc:picChg>
      </pc:sldChg>
      <pc:sldChg chg="addSp delSp modSp new mod">
        <pc:chgData name="明軒 吳" userId="7053278d50dc1d38" providerId="LiveId" clId="{8B68743D-6BD3-4BD0-A25B-E461E5FCCA45}" dt="2023-12-24T06:01:39.128" v="759"/>
        <pc:sldMkLst>
          <pc:docMk/>
          <pc:sldMk cId="2226179634" sldId="308"/>
        </pc:sldMkLst>
        <pc:spChg chg="del">
          <ac:chgData name="明軒 吳" userId="7053278d50dc1d38" providerId="LiveId" clId="{8B68743D-6BD3-4BD0-A25B-E461E5FCCA45}" dt="2023-12-24T06:01:39.128" v="759"/>
          <ac:spMkLst>
            <pc:docMk/>
            <pc:sldMk cId="2226179634" sldId="308"/>
            <ac:spMk id="2" creationId="{EAFC62C3-755E-A750-CE5B-BBA97077A946}"/>
          </ac:spMkLst>
        </pc:spChg>
        <pc:spChg chg="add mod">
          <ac:chgData name="明軒 吳" userId="7053278d50dc1d38" providerId="LiveId" clId="{8B68743D-6BD3-4BD0-A25B-E461E5FCCA45}" dt="2023-12-24T06:01:39.128" v="759"/>
          <ac:spMkLst>
            <pc:docMk/>
            <pc:sldMk cId="2226179634" sldId="308"/>
            <ac:spMk id="5" creationId="{81419C5F-4F48-9ED1-E11E-A2B13B13DA9B}"/>
          </ac:spMkLst>
        </pc:spChg>
        <pc:picChg chg="add del mod">
          <ac:chgData name="明軒 吳" userId="7053278d50dc1d38" providerId="LiveId" clId="{8B68743D-6BD3-4BD0-A25B-E461E5FCCA45}" dt="2023-12-24T06:00:44.297" v="756"/>
          <ac:picMkLst>
            <pc:docMk/>
            <pc:sldMk cId="2226179634" sldId="308"/>
            <ac:picMk id="3" creationId="{9A0FB209-9AB5-C202-C610-C2EDB0AC94E7}"/>
          </ac:picMkLst>
        </pc:picChg>
        <pc:picChg chg="add mod">
          <ac:chgData name="明軒 吳" userId="7053278d50dc1d38" providerId="LiveId" clId="{8B68743D-6BD3-4BD0-A25B-E461E5FCCA45}" dt="2023-12-24T06:01:06.370" v="758" actId="1076"/>
          <ac:picMkLst>
            <pc:docMk/>
            <pc:sldMk cId="2226179634" sldId="308"/>
            <ac:picMk id="4" creationId="{7A2B7A84-BE65-5870-B9B3-A405198E666A}"/>
          </ac:picMkLst>
        </pc:picChg>
      </pc:sldChg>
      <pc:sldMasterChg chg="modSldLayout">
        <pc:chgData name="明軒 吳" userId="7053278d50dc1d38" providerId="LiveId" clId="{8B68743D-6BD3-4BD0-A25B-E461E5FCCA45}" dt="2023-12-24T05:56:50.505" v="716" actId="478"/>
        <pc:sldMasterMkLst>
          <pc:docMk/>
          <pc:sldMasterMk cId="0" sldId="2147483672"/>
        </pc:sldMasterMkLst>
        <pc:sldLayoutChg chg="delSp mod">
          <pc:chgData name="明軒 吳" userId="7053278d50dc1d38" providerId="LiveId" clId="{8B68743D-6BD3-4BD0-A25B-E461E5FCCA45}" dt="2023-12-24T05:56:50.505" v="716" actId="478"/>
          <pc:sldLayoutMkLst>
            <pc:docMk/>
            <pc:sldMasterMk cId="0" sldId="2147483672"/>
            <pc:sldLayoutMk cId="0" sldId="2147483667"/>
          </pc:sldLayoutMkLst>
          <pc:spChg chg="del">
            <ac:chgData name="明軒 吳" userId="7053278d50dc1d38" providerId="LiveId" clId="{8B68743D-6BD3-4BD0-A25B-E461E5FCCA45}" dt="2023-12-24T05:56:50.505" v="716" actId="478"/>
            <ac:spMkLst>
              <pc:docMk/>
              <pc:sldMasterMk cId="0" sldId="2147483672"/>
              <pc:sldLayoutMk cId="0" sldId="2147483667"/>
              <ac:spMk id="865"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chih-sheng-huang821.medium.com/%E6%B7%B1%E5%BA%A6%E5%AD%B8%E7%BF%92-%E7%89%A9%E4%BB%B6%E5%81%B5%E6%B8%AC-you-only-look-once-yolo-4fb9cf49453c"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65644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1"/>
        <p:cNvGrpSpPr/>
        <p:nvPr/>
      </p:nvGrpSpPr>
      <p:grpSpPr>
        <a:xfrm>
          <a:off x="0" y="0"/>
          <a:ext cx="0" cy="0"/>
          <a:chOff x="0" y="0"/>
          <a:chExt cx="0" cy="0"/>
        </a:xfrm>
      </p:grpSpPr>
      <p:sp>
        <p:nvSpPr>
          <p:cNvPr id="1462" name="Google Shape;1462;g1105afc42a3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3" name="Google Shape;1463;g1105afc42a3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2748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1105afc42a3_1_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2" name="Google Shape;1572;g1105afc42a3_1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8470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2901634fa6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2" name="Google Shape;1032;g2901634fa6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1" name="Google Shape;1041;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20a3ae21fe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20a3ae21fe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0" name="Google Shape;1130;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1" name="Google Shape;1211;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g2140bdeee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7" name="Google Shape;1347;g2140bdeee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1" name="Google Shape;1041;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92128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5"/>
        <p:cNvGrpSpPr/>
        <p:nvPr/>
      </p:nvGrpSpPr>
      <p:grpSpPr>
        <a:xfrm>
          <a:off x="0" y="0"/>
          <a:ext cx="0" cy="0"/>
          <a:chOff x="0" y="0"/>
          <a:chExt cx="0" cy="0"/>
        </a:xfrm>
      </p:grpSpPr>
      <p:sp>
        <p:nvSpPr>
          <p:cNvPr id="1396" name="Google Shape;1396;g21258269c9b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7" name="Google Shape;1397;g21258269c9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
        <p:cNvGrpSpPr/>
        <p:nvPr/>
      </p:nvGrpSpPr>
      <p:grpSpPr>
        <a:xfrm>
          <a:off x="0" y="0"/>
          <a:ext cx="0" cy="0"/>
          <a:chOff x="0" y="0"/>
          <a:chExt cx="0" cy="0"/>
        </a:xfrm>
      </p:grpSpPr>
      <p:sp>
        <p:nvSpPr>
          <p:cNvPr id="1413" name="Google Shape;1413;g11e375b9f5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4" name="Google Shape;1414;g11e375b9f5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21722c30371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21722c30371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21722c303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21722c303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1"/>
        <p:cNvGrpSpPr/>
        <p:nvPr/>
      </p:nvGrpSpPr>
      <p:grpSpPr>
        <a:xfrm>
          <a:off x="0" y="0"/>
          <a:ext cx="0" cy="0"/>
          <a:chOff x="0" y="0"/>
          <a:chExt cx="0" cy="0"/>
        </a:xfrm>
      </p:grpSpPr>
      <p:sp>
        <p:nvSpPr>
          <p:cNvPr id="1452" name="Google Shape;1452;g10f9e629ec3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3" name="Google Shape;1453;g10f9e629ec3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1"/>
        <p:cNvGrpSpPr/>
        <p:nvPr/>
      </p:nvGrpSpPr>
      <p:grpSpPr>
        <a:xfrm>
          <a:off x="0" y="0"/>
          <a:ext cx="0" cy="0"/>
          <a:chOff x="0" y="0"/>
          <a:chExt cx="0" cy="0"/>
        </a:xfrm>
      </p:grpSpPr>
      <p:sp>
        <p:nvSpPr>
          <p:cNvPr id="1462" name="Google Shape;1462;g1105afc42a3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3" name="Google Shape;1463;g1105afc42a3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Google Shape;1468;g11360713c04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9" name="Google Shape;1469;g11360713c04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3"/>
        <p:cNvGrpSpPr/>
        <p:nvPr/>
      </p:nvGrpSpPr>
      <p:grpSpPr>
        <a:xfrm>
          <a:off x="0" y="0"/>
          <a:ext cx="0" cy="0"/>
          <a:chOff x="0" y="0"/>
          <a:chExt cx="0" cy="0"/>
        </a:xfrm>
      </p:grpSpPr>
      <p:sp>
        <p:nvSpPr>
          <p:cNvPr id="1504" name="Google Shape;1504;g21cbd33eb97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5" name="Google Shape;1505;g21cbd33eb97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11e375b9f55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11e375b9f5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p:cNvGrpSpPr/>
        <p:nvPr/>
      </p:nvGrpSpPr>
      <p:grpSpPr>
        <a:xfrm>
          <a:off x="0" y="0"/>
          <a:ext cx="0" cy="0"/>
          <a:chOff x="0" y="0"/>
          <a:chExt cx="0" cy="0"/>
        </a:xfrm>
      </p:grpSpPr>
      <p:sp>
        <p:nvSpPr>
          <p:cNvPr id="1547" name="Google Shape;1547;g118898af350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8" name="Google Shape;1548;g118898af350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20a3ae21fe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20a3ae21fe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60902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21722c30371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21722c30371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1105afc42a3_1_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2" name="Google Shape;1572;g1105afc42a3_1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2"/>
        <p:cNvGrpSpPr/>
        <p:nvPr/>
      </p:nvGrpSpPr>
      <p:grpSpPr>
        <a:xfrm>
          <a:off x="0" y="0"/>
          <a:ext cx="0" cy="0"/>
          <a:chOff x="0" y="0"/>
          <a:chExt cx="0" cy="0"/>
        </a:xfrm>
      </p:grpSpPr>
      <p:sp>
        <p:nvSpPr>
          <p:cNvPr id="1593" name="Google Shape;1593;g2901634fa6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4" name="Google Shape;1594;g2901634fa6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g1105afc42a3_1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4" name="Google Shape;1844;g1105afc42a3_1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5"/>
        <p:cNvGrpSpPr/>
        <p:nvPr/>
      </p:nvGrpSpPr>
      <p:grpSpPr>
        <a:xfrm>
          <a:off x="0" y="0"/>
          <a:ext cx="0" cy="0"/>
          <a:chOff x="0" y="0"/>
          <a:chExt cx="0" cy="0"/>
        </a:xfrm>
      </p:grpSpPr>
      <p:sp>
        <p:nvSpPr>
          <p:cNvPr id="1906" name="Google Shape;1906;g1105afc42a3_1_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7" name="Google Shape;1907;g1105afc42a3_1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1"/>
        <p:cNvGrpSpPr/>
        <p:nvPr/>
      </p:nvGrpSpPr>
      <p:grpSpPr>
        <a:xfrm>
          <a:off x="0" y="0"/>
          <a:ext cx="0" cy="0"/>
          <a:chOff x="0" y="0"/>
          <a:chExt cx="0" cy="0"/>
        </a:xfrm>
      </p:grpSpPr>
      <p:sp>
        <p:nvSpPr>
          <p:cNvPr id="1912" name="Google Shape;1912;g2901634fa67_0_87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3" name="Google Shape;1913;g2901634fa67_0_8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7"/>
        <p:cNvGrpSpPr/>
        <p:nvPr/>
      </p:nvGrpSpPr>
      <p:grpSpPr>
        <a:xfrm>
          <a:off x="0" y="0"/>
          <a:ext cx="0" cy="0"/>
          <a:chOff x="0" y="0"/>
          <a:chExt cx="0" cy="0"/>
        </a:xfrm>
      </p:grpSpPr>
      <p:sp>
        <p:nvSpPr>
          <p:cNvPr id="1918" name="Google Shape;1918;g2901634fa67_0_8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9" name="Google Shape;1919;g2901634fa67_0_8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3"/>
        <p:cNvGrpSpPr/>
        <p:nvPr/>
      </p:nvGrpSpPr>
      <p:grpSpPr>
        <a:xfrm>
          <a:off x="0" y="0"/>
          <a:ext cx="0" cy="0"/>
          <a:chOff x="0" y="0"/>
          <a:chExt cx="0" cy="0"/>
        </a:xfrm>
      </p:grpSpPr>
      <p:sp>
        <p:nvSpPr>
          <p:cNvPr id="1924" name="Google Shape;1924;g2901634fa67_0_87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5" name="Google Shape;1925;g2901634fa67_0_87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3"/>
        <p:cNvGrpSpPr/>
        <p:nvPr/>
      </p:nvGrpSpPr>
      <p:grpSpPr>
        <a:xfrm>
          <a:off x="0" y="0"/>
          <a:ext cx="0" cy="0"/>
          <a:chOff x="0" y="0"/>
          <a:chExt cx="0" cy="0"/>
        </a:xfrm>
      </p:grpSpPr>
      <p:sp>
        <p:nvSpPr>
          <p:cNvPr id="1944" name="Google Shape;1944;g2901634fa67_0_87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5" name="Google Shape;1945;g2901634fa67_0_87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9"/>
        <p:cNvGrpSpPr/>
        <p:nvPr/>
      </p:nvGrpSpPr>
      <p:grpSpPr>
        <a:xfrm>
          <a:off x="0" y="0"/>
          <a:ext cx="0" cy="0"/>
          <a:chOff x="0" y="0"/>
          <a:chExt cx="0" cy="0"/>
        </a:xfrm>
      </p:grpSpPr>
      <p:sp>
        <p:nvSpPr>
          <p:cNvPr id="1960" name="Google Shape;1960;g2901634fa67_0_88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1" name="Google Shape;1961;g2901634fa67_0_8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3163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8"/>
        <p:cNvGrpSpPr/>
        <p:nvPr/>
      </p:nvGrpSpPr>
      <p:grpSpPr>
        <a:xfrm>
          <a:off x="0" y="0"/>
          <a:ext cx="0" cy="0"/>
          <a:chOff x="0" y="0"/>
          <a:chExt cx="0" cy="0"/>
        </a:xfrm>
      </p:grpSpPr>
      <p:sp>
        <p:nvSpPr>
          <p:cNvPr id="2299" name="Google Shape;2299;g2901634fa67_0_9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0" name="Google Shape;2300;g2901634fa67_0_9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9"/>
        <p:cNvGrpSpPr/>
        <p:nvPr/>
      </p:nvGrpSpPr>
      <p:grpSpPr>
        <a:xfrm>
          <a:off x="0" y="0"/>
          <a:ext cx="0" cy="0"/>
          <a:chOff x="0" y="0"/>
          <a:chExt cx="0" cy="0"/>
        </a:xfrm>
      </p:grpSpPr>
      <p:sp>
        <p:nvSpPr>
          <p:cNvPr id="4500" name="Google Shape;4500;g2901634fa67_0_11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1" name="Google Shape;4501;g2901634fa67_0_11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8"/>
        <p:cNvGrpSpPr/>
        <p:nvPr/>
      </p:nvGrpSpPr>
      <p:grpSpPr>
        <a:xfrm>
          <a:off x="0" y="0"/>
          <a:ext cx="0" cy="0"/>
          <a:chOff x="0" y="0"/>
          <a:chExt cx="0" cy="0"/>
        </a:xfrm>
      </p:grpSpPr>
      <p:sp>
        <p:nvSpPr>
          <p:cNvPr id="4919" name="Google Shape;4919;g2901634fa67_0_11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0" name="Google Shape;4920;g2901634fa67_0_11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8"/>
        <p:cNvGrpSpPr/>
        <p:nvPr/>
      </p:nvGrpSpPr>
      <p:grpSpPr>
        <a:xfrm>
          <a:off x="0" y="0"/>
          <a:ext cx="0" cy="0"/>
          <a:chOff x="0" y="0"/>
          <a:chExt cx="0" cy="0"/>
        </a:xfrm>
      </p:grpSpPr>
      <p:sp>
        <p:nvSpPr>
          <p:cNvPr id="5089" name="Google Shape;5089;g2901634fa67_0_119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0" name="Google Shape;5090;g2901634fa67_0_119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3"/>
        <p:cNvGrpSpPr/>
        <p:nvPr/>
      </p:nvGrpSpPr>
      <p:grpSpPr>
        <a:xfrm>
          <a:off x="0" y="0"/>
          <a:ext cx="0" cy="0"/>
          <a:chOff x="0" y="0"/>
          <a:chExt cx="0" cy="0"/>
        </a:xfrm>
      </p:grpSpPr>
      <p:sp>
        <p:nvSpPr>
          <p:cNvPr id="5494" name="Google Shape;5494;g2901634fa67_0_12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5" name="Google Shape;5495;g2901634fa67_0_12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3"/>
        <p:cNvGrpSpPr/>
        <p:nvPr/>
      </p:nvGrpSpPr>
      <p:grpSpPr>
        <a:xfrm>
          <a:off x="0" y="0"/>
          <a:ext cx="0" cy="0"/>
          <a:chOff x="0" y="0"/>
          <a:chExt cx="0" cy="0"/>
        </a:xfrm>
      </p:grpSpPr>
      <p:sp>
        <p:nvSpPr>
          <p:cNvPr id="5874" name="Google Shape;5874;g2901634fa67_0_127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5" name="Google Shape;5875;g2901634fa67_0_127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9"/>
        <p:cNvGrpSpPr/>
        <p:nvPr/>
      </p:nvGrpSpPr>
      <p:grpSpPr>
        <a:xfrm>
          <a:off x="0" y="0"/>
          <a:ext cx="0" cy="0"/>
          <a:chOff x="0" y="0"/>
          <a:chExt cx="0" cy="0"/>
        </a:xfrm>
      </p:grpSpPr>
      <p:sp>
        <p:nvSpPr>
          <p:cNvPr id="6300" name="Google Shape;6300;g2901634fa67_0_13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1" name="Google Shape;6301;g2901634fa67_0_13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0"/>
        <p:cNvGrpSpPr/>
        <p:nvPr/>
      </p:nvGrpSpPr>
      <p:grpSpPr>
        <a:xfrm>
          <a:off x="0" y="0"/>
          <a:ext cx="0" cy="0"/>
          <a:chOff x="0" y="0"/>
          <a:chExt cx="0" cy="0"/>
        </a:xfrm>
      </p:grpSpPr>
      <p:sp>
        <p:nvSpPr>
          <p:cNvPr id="6661" name="Google Shape;6661;g2901634fa67_0_13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2" name="Google Shape;6662;g2901634fa67_0_13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0"/>
        <p:cNvGrpSpPr/>
        <p:nvPr/>
      </p:nvGrpSpPr>
      <p:grpSpPr>
        <a:xfrm>
          <a:off x="0" y="0"/>
          <a:ext cx="0" cy="0"/>
          <a:chOff x="0" y="0"/>
          <a:chExt cx="0" cy="0"/>
        </a:xfrm>
      </p:grpSpPr>
      <p:sp>
        <p:nvSpPr>
          <p:cNvPr id="7171" name="Google Shape;7171;g2901634fa67_0_140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2" name="Google Shape;7172;g2901634fa67_0_140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0"/>
        <p:cNvGrpSpPr/>
        <p:nvPr/>
      </p:nvGrpSpPr>
      <p:grpSpPr>
        <a:xfrm>
          <a:off x="0" y="0"/>
          <a:ext cx="0" cy="0"/>
          <a:chOff x="0" y="0"/>
          <a:chExt cx="0" cy="0"/>
        </a:xfrm>
      </p:grpSpPr>
      <p:sp>
        <p:nvSpPr>
          <p:cNvPr id="7791" name="Google Shape;7791;g2901634fa67_0_146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2" name="Google Shape;7792;g2901634fa67_0_14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1" name="Google Shape;1211;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hlinkClick r:id="rId3"/>
              </a:rPr>
              <a:t>深度學習</a:t>
            </a:r>
            <a:r>
              <a:rPr lang="en-US" altLang="zh-TW" dirty="0">
                <a:hlinkClick r:id="rId3"/>
              </a:rPr>
              <a:t>-</a:t>
            </a:r>
            <a:r>
              <a:rPr lang="zh-TW" altLang="en-US" dirty="0">
                <a:hlinkClick r:id="rId3"/>
              </a:rPr>
              <a:t>物件偵測</a:t>
            </a:r>
            <a:r>
              <a:rPr lang="en-US" altLang="zh-TW" dirty="0">
                <a:hlinkClick r:id="rId3"/>
              </a:rPr>
              <a:t>:</a:t>
            </a:r>
            <a:r>
              <a:rPr lang="en-US" dirty="0">
                <a:hlinkClick r:id="rId3"/>
              </a:rPr>
              <a:t>You Only Look Once (YOLO) | by Tommy Huang | Medium</a:t>
            </a:r>
            <a:endParaRPr dirty="0"/>
          </a:p>
        </p:txBody>
      </p:sp>
    </p:spTree>
    <p:extLst>
      <p:ext uri="{BB962C8B-B14F-4D97-AF65-F5344CB8AC3E}">
        <p14:creationId xmlns:p14="http://schemas.microsoft.com/office/powerpoint/2010/main" val="39154282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4"/>
        <p:cNvGrpSpPr/>
        <p:nvPr/>
      </p:nvGrpSpPr>
      <p:grpSpPr>
        <a:xfrm>
          <a:off x="0" y="0"/>
          <a:ext cx="0" cy="0"/>
          <a:chOff x="0" y="0"/>
          <a:chExt cx="0" cy="0"/>
        </a:xfrm>
      </p:grpSpPr>
      <p:sp>
        <p:nvSpPr>
          <p:cNvPr id="8385" name="Google Shape;8385;g2901634fa67_0_15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6" name="Google Shape;8386;g2901634fa67_0_15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5"/>
        <p:cNvGrpSpPr/>
        <p:nvPr/>
      </p:nvGrpSpPr>
      <p:grpSpPr>
        <a:xfrm>
          <a:off x="0" y="0"/>
          <a:ext cx="0" cy="0"/>
          <a:chOff x="0" y="0"/>
          <a:chExt cx="0" cy="0"/>
        </a:xfrm>
      </p:grpSpPr>
      <p:sp>
        <p:nvSpPr>
          <p:cNvPr id="8706" name="Google Shape;8706;g2901634fa67_0_15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7" name="Google Shape;8707;g2901634fa67_0_15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3"/>
        <p:cNvGrpSpPr/>
        <p:nvPr/>
      </p:nvGrpSpPr>
      <p:grpSpPr>
        <a:xfrm>
          <a:off x="0" y="0"/>
          <a:ext cx="0" cy="0"/>
          <a:chOff x="0" y="0"/>
          <a:chExt cx="0" cy="0"/>
        </a:xfrm>
      </p:grpSpPr>
      <p:sp>
        <p:nvSpPr>
          <p:cNvPr id="9014" name="Google Shape;9014;g2901634fa67_0_17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5" name="Google Shape;9015;g2901634fa67_0_17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g2140bdeee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7" name="Google Shape;1347;g2140bdeee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2602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21722c30371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21722c30371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5922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21722c30371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21722c30371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3613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
        <p:cNvGrpSpPr/>
        <p:nvPr/>
      </p:nvGrpSpPr>
      <p:grpSpPr>
        <a:xfrm>
          <a:off x="0" y="0"/>
          <a:ext cx="0" cy="0"/>
          <a:chOff x="0" y="0"/>
          <a:chExt cx="0" cy="0"/>
        </a:xfrm>
      </p:grpSpPr>
      <p:sp>
        <p:nvSpPr>
          <p:cNvPr id="1413" name="Google Shape;1413;g11e375b9f5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4" name="Google Shape;1414;g11e375b9f5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8535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50" y="366600"/>
            <a:ext cx="9144000" cy="4410300"/>
          </a:xfrm>
          <a:prstGeom prst="rect">
            <a:avLst/>
          </a:prstGeom>
          <a:solidFill>
            <a:srgbClr val="FFFFFF">
              <a:alpha val="362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 name="Google Shape;10;p2"/>
          <p:cNvSpPr/>
          <p:nvPr/>
        </p:nvSpPr>
        <p:spPr>
          <a:xfrm>
            <a:off x="-50" y="5006900"/>
            <a:ext cx="9144000" cy="136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 name="Google Shape;11;p2"/>
          <p:cNvSpPr/>
          <p:nvPr/>
        </p:nvSpPr>
        <p:spPr>
          <a:xfrm>
            <a:off x="-50" y="100"/>
            <a:ext cx="9144000" cy="136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 name="Google Shape;12;p2"/>
          <p:cNvSpPr txBox="1">
            <a:spLocks noGrp="1"/>
          </p:cNvSpPr>
          <p:nvPr>
            <p:ph type="ctrTitle"/>
          </p:nvPr>
        </p:nvSpPr>
        <p:spPr>
          <a:xfrm>
            <a:off x="1879650" y="1348075"/>
            <a:ext cx="5384700" cy="18330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3" name="Google Shape;13;p2"/>
          <p:cNvSpPr txBox="1">
            <a:spLocks noGrp="1"/>
          </p:cNvSpPr>
          <p:nvPr>
            <p:ph type="subTitle" idx="1"/>
          </p:nvPr>
        </p:nvSpPr>
        <p:spPr>
          <a:xfrm>
            <a:off x="2034425" y="3385913"/>
            <a:ext cx="5075100" cy="409500"/>
          </a:xfrm>
          <a:prstGeom prst="rect">
            <a:avLst/>
          </a:prstGeom>
          <a:solidFill>
            <a:schemeClr val="lt2"/>
          </a:solidFill>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4" name="Google Shape;14;p2"/>
          <p:cNvGrpSpPr/>
          <p:nvPr/>
        </p:nvGrpSpPr>
        <p:grpSpPr>
          <a:xfrm>
            <a:off x="-736741" y="2755204"/>
            <a:ext cx="1654708" cy="1670937"/>
            <a:chOff x="6666109" y="4400041"/>
            <a:chExt cx="1654708" cy="1670937"/>
          </a:xfrm>
        </p:grpSpPr>
        <p:sp>
          <p:nvSpPr>
            <p:cNvPr id="15" name="Google Shape;15;p2"/>
            <p:cNvSpPr/>
            <p:nvPr/>
          </p:nvSpPr>
          <p:spPr>
            <a:xfrm>
              <a:off x="6666109" y="4413951"/>
              <a:ext cx="1654708" cy="1657027"/>
            </a:xfrm>
            <a:custGeom>
              <a:avLst/>
              <a:gdLst/>
              <a:ahLst/>
              <a:cxnLst/>
              <a:rect l="l" t="t" r="r" b="b"/>
              <a:pathLst>
                <a:path w="1654708" h="1657027" extrusionOk="0">
                  <a:moveTo>
                    <a:pt x="1654709" y="822720"/>
                  </a:moveTo>
                  <a:cubicBezTo>
                    <a:pt x="1654709" y="880658"/>
                    <a:pt x="1647756" y="936279"/>
                    <a:pt x="1638486" y="989582"/>
                  </a:cubicBezTo>
                  <a:cubicBezTo>
                    <a:pt x="1633851" y="1010439"/>
                    <a:pt x="1629216" y="1028979"/>
                    <a:pt x="1624581" y="1049837"/>
                  </a:cubicBezTo>
                  <a:cubicBezTo>
                    <a:pt x="1615311" y="1084600"/>
                    <a:pt x="1601406" y="1117045"/>
                    <a:pt x="1589818" y="1151808"/>
                  </a:cubicBezTo>
                  <a:cubicBezTo>
                    <a:pt x="1587501" y="1154126"/>
                    <a:pt x="1587501" y="1158761"/>
                    <a:pt x="1585183" y="1163396"/>
                  </a:cubicBezTo>
                  <a:cubicBezTo>
                    <a:pt x="1578230" y="1177301"/>
                    <a:pt x="1573596" y="1188888"/>
                    <a:pt x="1566643" y="1202794"/>
                  </a:cubicBezTo>
                  <a:cubicBezTo>
                    <a:pt x="1564326" y="1209746"/>
                    <a:pt x="1559690" y="1214381"/>
                    <a:pt x="1557373" y="1221334"/>
                  </a:cubicBezTo>
                  <a:cubicBezTo>
                    <a:pt x="1550420" y="1232921"/>
                    <a:pt x="1543468" y="1244509"/>
                    <a:pt x="1536515" y="1256097"/>
                  </a:cubicBezTo>
                  <a:cubicBezTo>
                    <a:pt x="1536515" y="1256097"/>
                    <a:pt x="1536515" y="1256097"/>
                    <a:pt x="1536515" y="1256097"/>
                  </a:cubicBezTo>
                  <a:cubicBezTo>
                    <a:pt x="1529563" y="1267684"/>
                    <a:pt x="1522610" y="1279272"/>
                    <a:pt x="1515658" y="1288542"/>
                  </a:cubicBezTo>
                  <a:cubicBezTo>
                    <a:pt x="1511023" y="1293177"/>
                    <a:pt x="1508705" y="1300129"/>
                    <a:pt x="1504070" y="1304764"/>
                  </a:cubicBezTo>
                  <a:cubicBezTo>
                    <a:pt x="1480895" y="1337210"/>
                    <a:pt x="1457720" y="1367338"/>
                    <a:pt x="1429909" y="1395148"/>
                  </a:cubicBezTo>
                  <a:cubicBezTo>
                    <a:pt x="1427592" y="1397465"/>
                    <a:pt x="1425274" y="1399783"/>
                    <a:pt x="1422957" y="1404418"/>
                  </a:cubicBezTo>
                  <a:cubicBezTo>
                    <a:pt x="1388194" y="1439181"/>
                    <a:pt x="1348796" y="1473944"/>
                    <a:pt x="1309398" y="1501754"/>
                  </a:cubicBezTo>
                  <a:cubicBezTo>
                    <a:pt x="1304763" y="1506389"/>
                    <a:pt x="1297811" y="1508706"/>
                    <a:pt x="1293176" y="1513341"/>
                  </a:cubicBezTo>
                  <a:cubicBezTo>
                    <a:pt x="1281588" y="1520294"/>
                    <a:pt x="1270000" y="1527247"/>
                    <a:pt x="1260730" y="1534199"/>
                  </a:cubicBezTo>
                  <a:cubicBezTo>
                    <a:pt x="1260730" y="1534199"/>
                    <a:pt x="1260730" y="1534199"/>
                    <a:pt x="1260730" y="1534199"/>
                  </a:cubicBezTo>
                  <a:lnTo>
                    <a:pt x="1260730" y="1534199"/>
                  </a:lnTo>
                  <a:cubicBezTo>
                    <a:pt x="1256095" y="1536517"/>
                    <a:pt x="1253778" y="1538834"/>
                    <a:pt x="1249143" y="1541152"/>
                  </a:cubicBezTo>
                  <a:cubicBezTo>
                    <a:pt x="1242190" y="1545787"/>
                    <a:pt x="1232920" y="1550422"/>
                    <a:pt x="1225968" y="1555057"/>
                  </a:cubicBezTo>
                  <a:cubicBezTo>
                    <a:pt x="1219015" y="1557374"/>
                    <a:pt x="1214380" y="1562009"/>
                    <a:pt x="1207427" y="1564327"/>
                  </a:cubicBezTo>
                  <a:cubicBezTo>
                    <a:pt x="1188887" y="1573597"/>
                    <a:pt x="1172665" y="1582867"/>
                    <a:pt x="1154124" y="1589820"/>
                  </a:cubicBezTo>
                  <a:cubicBezTo>
                    <a:pt x="1123997" y="1603725"/>
                    <a:pt x="1091551" y="1612995"/>
                    <a:pt x="1059106" y="1624582"/>
                  </a:cubicBezTo>
                  <a:cubicBezTo>
                    <a:pt x="1040566" y="1631535"/>
                    <a:pt x="1019709" y="1636170"/>
                    <a:pt x="998851" y="1638488"/>
                  </a:cubicBezTo>
                  <a:cubicBezTo>
                    <a:pt x="987263" y="1640805"/>
                    <a:pt x="975675" y="1643123"/>
                    <a:pt x="961771" y="1645440"/>
                  </a:cubicBezTo>
                  <a:cubicBezTo>
                    <a:pt x="957135" y="1645440"/>
                    <a:pt x="952500" y="1647758"/>
                    <a:pt x="947865" y="1647758"/>
                  </a:cubicBezTo>
                  <a:cubicBezTo>
                    <a:pt x="947865" y="1647758"/>
                    <a:pt x="947865" y="1647758"/>
                    <a:pt x="947865" y="1647758"/>
                  </a:cubicBezTo>
                  <a:cubicBezTo>
                    <a:pt x="910785" y="1652393"/>
                    <a:pt x="871387" y="1657028"/>
                    <a:pt x="831989" y="1657028"/>
                  </a:cubicBezTo>
                  <a:cubicBezTo>
                    <a:pt x="776369" y="1657028"/>
                    <a:pt x="720748" y="1652393"/>
                    <a:pt x="669763" y="1640805"/>
                  </a:cubicBezTo>
                  <a:cubicBezTo>
                    <a:pt x="667445" y="1640805"/>
                    <a:pt x="665128" y="1640805"/>
                    <a:pt x="660493" y="1638488"/>
                  </a:cubicBezTo>
                  <a:cubicBezTo>
                    <a:pt x="641953" y="1633853"/>
                    <a:pt x="623413" y="1629217"/>
                    <a:pt x="604872" y="1624582"/>
                  </a:cubicBezTo>
                  <a:cubicBezTo>
                    <a:pt x="593285" y="1619948"/>
                    <a:pt x="579380" y="1617630"/>
                    <a:pt x="565475" y="1612995"/>
                  </a:cubicBezTo>
                  <a:cubicBezTo>
                    <a:pt x="560840" y="1610678"/>
                    <a:pt x="556205" y="1610678"/>
                    <a:pt x="551569" y="1608360"/>
                  </a:cubicBezTo>
                  <a:cubicBezTo>
                    <a:pt x="535347" y="1601407"/>
                    <a:pt x="516807" y="1596772"/>
                    <a:pt x="500584" y="1589820"/>
                  </a:cubicBezTo>
                  <a:cubicBezTo>
                    <a:pt x="488996" y="1585185"/>
                    <a:pt x="479726" y="1580550"/>
                    <a:pt x="470456" y="1575915"/>
                  </a:cubicBezTo>
                  <a:cubicBezTo>
                    <a:pt x="458869" y="1568962"/>
                    <a:pt x="447281" y="1564327"/>
                    <a:pt x="435693" y="1557374"/>
                  </a:cubicBezTo>
                  <a:cubicBezTo>
                    <a:pt x="424106" y="1550422"/>
                    <a:pt x="412518" y="1543469"/>
                    <a:pt x="400931" y="1536517"/>
                  </a:cubicBezTo>
                  <a:cubicBezTo>
                    <a:pt x="389343" y="1529564"/>
                    <a:pt x="377755" y="1522612"/>
                    <a:pt x="366168" y="1515659"/>
                  </a:cubicBezTo>
                  <a:cubicBezTo>
                    <a:pt x="361533" y="1511024"/>
                    <a:pt x="354580" y="1508706"/>
                    <a:pt x="349945" y="1504071"/>
                  </a:cubicBezTo>
                  <a:cubicBezTo>
                    <a:pt x="333723" y="1492484"/>
                    <a:pt x="317500" y="1480896"/>
                    <a:pt x="303595" y="1469309"/>
                  </a:cubicBezTo>
                  <a:cubicBezTo>
                    <a:pt x="303595" y="1469309"/>
                    <a:pt x="303595" y="1469309"/>
                    <a:pt x="303595" y="1469309"/>
                  </a:cubicBezTo>
                  <a:cubicBezTo>
                    <a:pt x="301278" y="1466991"/>
                    <a:pt x="296642" y="1462356"/>
                    <a:pt x="292007" y="1460039"/>
                  </a:cubicBezTo>
                  <a:cubicBezTo>
                    <a:pt x="275785" y="1446133"/>
                    <a:pt x="259562" y="1429911"/>
                    <a:pt x="243340" y="1413688"/>
                  </a:cubicBezTo>
                  <a:cubicBezTo>
                    <a:pt x="187719" y="1358067"/>
                    <a:pt x="139051" y="1293177"/>
                    <a:pt x="101971" y="1223651"/>
                  </a:cubicBezTo>
                  <a:lnTo>
                    <a:pt x="101971" y="1223651"/>
                  </a:lnTo>
                  <a:cubicBezTo>
                    <a:pt x="101971" y="1223651"/>
                    <a:pt x="101971" y="1223651"/>
                    <a:pt x="101971" y="1223651"/>
                  </a:cubicBezTo>
                  <a:cubicBezTo>
                    <a:pt x="101971" y="1221334"/>
                    <a:pt x="99653" y="1221334"/>
                    <a:pt x="99653" y="1219016"/>
                  </a:cubicBezTo>
                  <a:cubicBezTo>
                    <a:pt x="99653" y="1219016"/>
                    <a:pt x="99653" y="1219016"/>
                    <a:pt x="99653" y="1219016"/>
                  </a:cubicBezTo>
                  <a:cubicBezTo>
                    <a:pt x="76478" y="1174983"/>
                    <a:pt x="57938" y="1130950"/>
                    <a:pt x="41715" y="1082283"/>
                  </a:cubicBezTo>
                  <a:cubicBezTo>
                    <a:pt x="41715" y="1079965"/>
                    <a:pt x="39398" y="1075330"/>
                    <a:pt x="37080" y="1070695"/>
                  </a:cubicBezTo>
                  <a:cubicBezTo>
                    <a:pt x="13905" y="994217"/>
                    <a:pt x="0" y="910786"/>
                    <a:pt x="0" y="827355"/>
                  </a:cubicBezTo>
                  <a:cubicBezTo>
                    <a:pt x="0" y="586333"/>
                    <a:pt x="104288" y="368486"/>
                    <a:pt x="268832" y="217847"/>
                  </a:cubicBezTo>
                  <a:cubicBezTo>
                    <a:pt x="271150" y="215529"/>
                    <a:pt x="275785" y="210894"/>
                    <a:pt x="278102" y="208577"/>
                  </a:cubicBezTo>
                  <a:cubicBezTo>
                    <a:pt x="294325" y="192354"/>
                    <a:pt x="312865" y="178449"/>
                    <a:pt x="331405" y="164544"/>
                  </a:cubicBezTo>
                  <a:cubicBezTo>
                    <a:pt x="347628" y="152956"/>
                    <a:pt x="363850" y="141369"/>
                    <a:pt x="380073" y="129781"/>
                  </a:cubicBezTo>
                  <a:cubicBezTo>
                    <a:pt x="391661" y="122828"/>
                    <a:pt x="403248" y="115876"/>
                    <a:pt x="414836" y="108923"/>
                  </a:cubicBezTo>
                  <a:cubicBezTo>
                    <a:pt x="433376" y="99653"/>
                    <a:pt x="449599" y="90383"/>
                    <a:pt x="468139" y="81113"/>
                  </a:cubicBezTo>
                  <a:cubicBezTo>
                    <a:pt x="475091" y="78796"/>
                    <a:pt x="479726" y="74161"/>
                    <a:pt x="486679" y="71843"/>
                  </a:cubicBezTo>
                  <a:cubicBezTo>
                    <a:pt x="530712" y="53303"/>
                    <a:pt x="574745" y="37080"/>
                    <a:pt x="621095" y="25493"/>
                  </a:cubicBezTo>
                  <a:cubicBezTo>
                    <a:pt x="628048" y="23175"/>
                    <a:pt x="635000" y="23175"/>
                    <a:pt x="641953" y="20858"/>
                  </a:cubicBezTo>
                  <a:cubicBezTo>
                    <a:pt x="648905" y="18540"/>
                    <a:pt x="655858" y="18540"/>
                    <a:pt x="662810" y="16223"/>
                  </a:cubicBezTo>
                  <a:cubicBezTo>
                    <a:pt x="667445" y="16223"/>
                    <a:pt x="672081" y="13905"/>
                    <a:pt x="676716" y="13905"/>
                  </a:cubicBezTo>
                  <a:cubicBezTo>
                    <a:pt x="725383" y="4635"/>
                    <a:pt x="776369" y="0"/>
                    <a:pt x="829672" y="0"/>
                  </a:cubicBezTo>
                  <a:cubicBezTo>
                    <a:pt x="836624" y="0"/>
                    <a:pt x="843577" y="0"/>
                    <a:pt x="850530" y="0"/>
                  </a:cubicBezTo>
                  <a:cubicBezTo>
                    <a:pt x="855165" y="0"/>
                    <a:pt x="859799" y="0"/>
                    <a:pt x="864434" y="0"/>
                  </a:cubicBezTo>
                  <a:cubicBezTo>
                    <a:pt x="903833" y="2317"/>
                    <a:pt x="943230" y="6952"/>
                    <a:pt x="980310" y="13905"/>
                  </a:cubicBezTo>
                  <a:cubicBezTo>
                    <a:pt x="991898" y="16223"/>
                    <a:pt x="1003486" y="18540"/>
                    <a:pt x="1015073" y="20858"/>
                  </a:cubicBezTo>
                  <a:cubicBezTo>
                    <a:pt x="1024343" y="23175"/>
                    <a:pt x="1033613" y="25493"/>
                    <a:pt x="1045201" y="27810"/>
                  </a:cubicBezTo>
                  <a:cubicBezTo>
                    <a:pt x="1063741" y="32445"/>
                    <a:pt x="1079964" y="37080"/>
                    <a:pt x="1098504" y="44033"/>
                  </a:cubicBezTo>
                  <a:cubicBezTo>
                    <a:pt x="1110092" y="48668"/>
                    <a:pt x="1123997" y="53303"/>
                    <a:pt x="1135585" y="57938"/>
                  </a:cubicBezTo>
                  <a:cubicBezTo>
                    <a:pt x="1147172" y="62573"/>
                    <a:pt x="1156442" y="67208"/>
                    <a:pt x="1165712" y="71843"/>
                  </a:cubicBezTo>
                  <a:cubicBezTo>
                    <a:pt x="1219015" y="95018"/>
                    <a:pt x="1270000" y="125146"/>
                    <a:pt x="1316351" y="159909"/>
                  </a:cubicBezTo>
                  <a:cubicBezTo>
                    <a:pt x="1316351" y="159909"/>
                    <a:pt x="1316351" y="159909"/>
                    <a:pt x="1316351" y="159909"/>
                  </a:cubicBezTo>
                  <a:cubicBezTo>
                    <a:pt x="1318668" y="162227"/>
                    <a:pt x="1323303" y="164544"/>
                    <a:pt x="1325621" y="166861"/>
                  </a:cubicBezTo>
                  <a:cubicBezTo>
                    <a:pt x="1355749" y="190037"/>
                    <a:pt x="1385876" y="215529"/>
                    <a:pt x="1413687" y="243340"/>
                  </a:cubicBezTo>
                  <a:cubicBezTo>
                    <a:pt x="1432227" y="261880"/>
                    <a:pt x="1450767" y="280420"/>
                    <a:pt x="1466989" y="301278"/>
                  </a:cubicBezTo>
                  <a:cubicBezTo>
                    <a:pt x="1466989" y="301278"/>
                    <a:pt x="1466989" y="301278"/>
                    <a:pt x="1466989" y="301278"/>
                  </a:cubicBezTo>
                  <a:cubicBezTo>
                    <a:pt x="1478577" y="315183"/>
                    <a:pt x="1487847" y="326770"/>
                    <a:pt x="1497117" y="340676"/>
                  </a:cubicBezTo>
                  <a:cubicBezTo>
                    <a:pt x="1511023" y="361533"/>
                    <a:pt x="1524927" y="382391"/>
                    <a:pt x="1538833" y="403249"/>
                  </a:cubicBezTo>
                  <a:cubicBezTo>
                    <a:pt x="1543468" y="410201"/>
                    <a:pt x="1548103" y="417154"/>
                    <a:pt x="1552738" y="424106"/>
                  </a:cubicBezTo>
                  <a:cubicBezTo>
                    <a:pt x="1582865" y="479727"/>
                    <a:pt x="1608358" y="539982"/>
                    <a:pt x="1626899" y="604873"/>
                  </a:cubicBezTo>
                  <a:cubicBezTo>
                    <a:pt x="1631534" y="621096"/>
                    <a:pt x="1633851" y="635001"/>
                    <a:pt x="1638486" y="651223"/>
                  </a:cubicBezTo>
                  <a:cubicBezTo>
                    <a:pt x="1638486" y="655858"/>
                    <a:pt x="1640803" y="660494"/>
                    <a:pt x="1640803" y="662811"/>
                  </a:cubicBezTo>
                  <a:cubicBezTo>
                    <a:pt x="1650074" y="713796"/>
                    <a:pt x="1654709" y="767099"/>
                    <a:pt x="1654709" y="8227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7609340" y="5907578"/>
              <a:ext cx="312865" cy="137903"/>
            </a:xfrm>
            <a:custGeom>
              <a:avLst/>
              <a:gdLst/>
              <a:ahLst/>
              <a:cxnLst/>
              <a:rect l="l" t="t" r="r" b="b"/>
              <a:pathLst>
                <a:path w="312865" h="137903" extrusionOk="0">
                  <a:moveTo>
                    <a:pt x="312865" y="26663"/>
                  </a:moveTo>
                  <a:cubicBezTo>
                    <a:pt x="308230" y="28980"/>
                    <a:pt x="305912" y="31298"/>
                    <a:pt x="301278" y="33615"/>
                  </a:cubicBezTo>
                  <a:cubicBezTo>
                    <a:pt x="301278" y="33615"/>
                    <a:pt x="301278" y="33615"/>
                    <a:pt x="301278" y="33615"/>
                  </a:cubicBezTo>
                  <a:cubicBezTo>
                    <a:pt x="268832" y="15075"/>
                    <a:pt x="229434" y="8122"/>
                    <a:pt x="187719" y="12757"/>
                  </a:cubicBezTo>
                  <a:cubicBezTo>
                    <a:pt x="146004" y="19710"/>
                    <a:pt x="104288" y="38250"/>
                    <a:pt x="69526" y="70695"/>
                  </a:cubicBezTo>
                  <a:cubicBezTo>
                    <a:pt x="48668" y="89236"/>
                    <a:pt x="30128" y="112411"/>
                    <a:pt x="13905" y="135586"/>
                  </a:cubicBezTo>
                  <a:cubicBezTo>
                    <a:pt x="13905" y="135586"/>
                    <a:pt x="13905" y="135586"/>
                    <a:pt x="13905" y="135586"/>
                  </a:cubicBezTo>
                  <a:cubicBezTo>
                    <a:pt x="9270" y="135586"/>
                    <a:pt x="4635" y="137903"/>
                    <a:pt x="0" y="137903"/>
                  </a:cubicBezTo>
                  <a:cubicBezTo>
                    <a:pt x="16223" y="110093"/>
                    <a:pt x="37080" y="82283"/>
                    <a:pt x="62573" y="61425"/>
                  </a:cubicBezTo>
                  <a:cubicBezTo>
                    <a:pt x="99653" y="28980"/>
                    <a:pt x="143686" y="8122"/>
                    <a:pt x="187719" y="1170"/>
                  </a:cubicBezTo>
                  <a:cubicBezTo>
                    <a:pt x="231752" y="-3465"/>
                    <a:pt x="278102" y="5805"/>
                    <a:pt x="312865" y="2666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6934941" y="4413946"/>
              <a:ext cx="405565" cy="215529"/>
            </a:xfrm>
            <a:custGeom>
              <a:avLst/>
              <a:gdLst/>
              <a:ahLst/>
              <a:cxnLst/>
              <a:rect l="l" t="t" r="r" b="b"/>
              <a:pathLst>
                <a:path w="405565" h="215529" extrusionOk="0">
                  <a:moveTo>
                    <a:pt x="405566" y="0"/>
                  </a:moveTo>
                  <a:cubicBezTo>
                    <a:pt x="382391" y="46350"/>
                    <a:pt x="347628" y="90383"/>
                    <a:pt x="308230" y="125146"/>
                  </a:cubicBezTo>
                  <a:cubicBezTo>
                    <a:pt x="254927" y="173814"/>
                    <a:pt x="190037" y="201624"/>
                    <a:pt x="125146" y="213212"/>
                  </a:cubicBezTo>
                  <a:cubicBezTo>
                    <a:pt x="111241" y="215530"/>
                    <a:pt x="97336" y="215530"/>
                    <a:pt x="83431" y="215530"/>
                  </a:cubicBezTo>
                  <a:cubicBezTo>
                    <a:pt x="53303" y="215530"/>
                    <a:pt x="25493" y="210895"/>
                    <a:pt x="0" y="201624"/>
                  </a:cubicBezTo>
                  <a:cubicBezTo>
                    <a:pt x="2318" y="199307"/>
                    <a:pt x="6953" y="194672"/>
                    <a:pt x="9270" y="192354"/>
                  </a:cubicBezTo>
                  <a:cubicBezTo>
                    <a:pt x="46350" y="203942"/>
                    <a:pt x="85748" y="206259"/>
                    <a:pt x="122829" y="199307"/>
                  </a:cubicBezTo>
                  <a:cubicBezTo>
                    <a:pt x="185402" y="190037"/>
                    <a:pt x="245657" y="162227"/>
                    <a:pt x="298960" y="115876"/>
                  </a:cubicBezTo>
                  <a:cubicBezTo>
                    <a:pt x="336040" y="83431"/>
                    <a:pt x="366168" y="44033"/>
                    <a:pt x="389343" y="2318"/>
                  </a:cubicBezTo>
                  <a:lnTo>
                    <a:pt x="389343" y="2318"/>
                  </a:lnTo>
                  <a:cubicBezTo>
                    <a:pt x="389343" y="2318"/>
                    <a:pt x="389343" y="2318"/>
                    <a:pt x="389343" y="2318"/>
                  </a:cubicBezTo>
                  <a:cubicBezTo>
                    <a:pt x="396296" y="2318"/>
                    <a:pt x="400931" y="0"/>
                    <a:pt x="40556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7217679" y="5699595"/>
              <a:ext cx="878340" cy="313440"/>
            </a:xfrm>
            <a:custGeom>
              <a:avLst/>
              <a:gdLst/>
              <a:ahLst/>
              <a:cxnLst/>
              <a:rect l="l" t="t" r="r" b="b"/>
              <a:pathLst>
                <a:path w="878340" h="313440" extrusionOk="0">
                  <a:moveTo>
                    <a:pt x="878340" y="95594"/>
                  </a:moveTo>
                  <a:cubicBezTo>
                    <a:pt x="876022" y="97911"/>
                    <a:pt x="873705" y="100229"/>
                    <a:pt x="871387" y="104864"/>
                  </a:cubicBezTo>
                  <a:cubicBezTo>
                    <a:pt x="871387" y="104864"/>
                    <a:pt x="871387" y="104864"/>
                    <a:pt x="871387" y="104864"/>
                  </a:cubicBezTo>
                  <a:cubicBezTo>
                    <a:pt x="783322" y="37656"/>
                    <a:pt x="669763" y="2893"/>
                    <a:pt x="560840" y="12163"/>
                  </a:cubicBezTo>
                  <a:cubicBezTo>
                    <a:pt x="398614" y="28386"/>
                    <a:pt x="254927" y="134992"/>
                    <a:pt x="139051" y="220740"/>
                  </a:cubicBezTo>
                  <a:lnTo>
                    <a:pt x="13905" y="313441"/>
                  </a:lnTo>
                  <a:cubicBezTo>
                    <a:pt x="9270" y="311123"/>
                    <a:pt x="4635" y="311123"/>
                    <a:pt x="0" y="308806"/>
                  </a:cubicBezTo>
                  <a:lnTo>
                    <a:pt x="129781" y="211470"/>
                  </a:lnTo>
                  <a:cubicBezTo>
                    <a:pt x="245657" y="125721"/>
                    <a:pt x="391661" y="16798"/>
                    <a:pt x="558522" y="2893"/>
                  </a:cubicBezTo>
                  <a:cubicBezTo>
                    <a:pt x="669763" y="-11012"/>
                    <a:pt x="787957" y="26068"/>
                    <a:pt x="878340" y="95594"/>
                  </a:cubicBezTo>
                  <a:cubicBezTo>
                    <a:pt x="878340" y="95594"/>
                    <a:pt x="878340" y="95594"/>
                    <a:pt x="878340" y="9559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6955799" y="5397980"/>
              <a:ext cx="1297810" cy="471369"/>
            </a:xfrm>
            <a:custGeom>
              <a:avLst/>
              <a:gdLst/>
              <a:ahLst/>
              <a:cxnLst/>
              <a:rect l="l" t="t" r="r" b="b"/>
              <a:pathLst>
                <a:path w="1297810" h="471369" extrusionOk="0">
                  <a:moveTo>
                    <a:pt x="1297811" y="156187"/>
                  </a:moveTo>
                  <a:cubicBezTo>
                    <a:pt x="1295493" y="158504"/>
                    <a:pt x="1295493" y="163139"/>
                    <a:pt x="1293176" y="167774"/>
                  </a:cubicBezTo>
                  <a:cubicBezTo>
                    <a:pt x="1293176" y="167774"/>
                    <a:pt x="1293176" y="167774"/>
                    <a:pt x="1293176" y="167774"/>
                  </a:cubicBezTo>
                  <a:cubicBezTo>
                    <a:pt x="1242190" y="146917"/>
                    <a:pt x="1193523" y="116789"/>
                    <a:pt x="1144854" y="86661"/>
                  </a:cubicBezTo>
                  <a:cubicBezTo>
                    <a:pt x="1135585" y="79709"/>
                    <a:pt x="1123997" y="72756"/>
                    <a:pt x="1114727" y="68121"/>
                  </a:cubicBezTo>
                  <a:cubicBezTo>
                    <a:pt x="1091551" y="54216"/>
                    <a:pt x="1070694" y="40311"/>
                    <a:pt x="1047519" y="33358"/>
                  </a:cubicBezTo>
                  <a:cubicBezTo>
                    <a:pt x="1022026" y="24088"/>
                    <a:pt x="991898" y="17135"/>
                    <a:pt x="957135" y="12501"/>
                  </a:cubicBezTo>
                  <a:cubicBezTo>
                    <a:pt x="913102" y="7866"/>
                    <a:pt x="869070" y="7866"/>
                    <a:pt x="829672" y="14818"/>
                  </a:cubicBezTo>
                  <a:cubicBezTo>
                    <a:pt x="709161" y="33358"/>
                    <a:pt x="602555" y="102884"/>
                    <a:pt x="533029" y="153869"/>
                  </a:cubicBezTo>
                  <a:cubicBezTo>
                    <a:pt x="500584" y="177045"/>
                    <a:pt x="468139" y="204855"/>
                    <a:pt x="435693" y="230347"/>
                  </a:cubicBezTo>
                  <a:cubicBezTo>
                    <a:pt x="382391" y="274381"/>
                    <a:pt x="324453" y="318413"/>
                    <a:pt x="266515" y="357811"/>
                  </a:cubicBezTo>
                  <a:cubicBezTo>
                    <a:pt x="187719" y="406479"/>
                    <a:pt x="101971" y="445877"/>
                    <a:pt x="11588" y="471370"/>
                  </a:cubicBezTo>
                  <a:cubicBezTo>
                    <a:pt x="11588" y="471370"/>
                    <a:pt x="11588" y="471370"/>
                    <a:pt x="11588" y="471370"/>
                  </a:cubicBezTo>
                  <a:cubicBezTo>
                    <a:pt x="9270" y="469052"/>
                    <a:pt x="4635" y="464417"/>
                    <a:pt x="0" y="462100"/>
                  </a:cubicBezTo>
                  <a:cubicBezTo>
                    <a:pt x="92701" y="438924"/>
                    <a:pt x="180766" y="399527"/>
                    <a:pt x="259562" y="348541"/>
                  </a:cubicBezTo>
                  <a:cubicBezTo>
                    <a:pt x="319817" y="311461"/>
                    <a:pt x="375438" y="267428"/>
                    <a:pt x="428741" y="223395"/>
                  </a:cubicBezTo>
                  <a:cubicBezTo>
                    <a:pt x="461186" y="197902"/>
                    <a:pt x="493631" y="172409"/>
                    <a:pt x="526077" y="146917"/>
                  </a:cubicBezTo>
                  <a:cubicBezTo>
                    <a:pt x="595602" y="93614"/>
                    <a:pt x="704526" y="24088"/>
                    <a:pt x="827354" y="5548"/>
                  </a:cubicBezTo>
                  <a:cubicBezTo>
                    <a:pt x="869070" y="-1405"/>
                    <a:pt x="910785" y="-1405"/>
                    <a:pt x="957135" y="3231"/>
                  </a:cubicBezTo>
                  <a:cubicBezTo>
                    <a:pt x="994216" y="7866"/>
                    <a:pt x="1024343" y="14818"/>
                    <a:pt x="1049836" y="24088"/>
                  </a:cubicBezTo>
                  <a:cubicBezTo>
                    <a:pt x="1075329" y="33358"/>
                    <a:pt x="1098504" y="47263"/>
                    <a:pt x="1119362" y="58851"/>
                  </a:cubicBezTo>
                  <a:cubicBezTo>
                    <a:pt x="1128632" y="65804"/>
                    <a:pt x="1140219" y="72756"/>
                    <a:pt x="1149489" y="77391"/>
                  </a:cubicBezTo>
                  <a:cubicBezTo>
                    <a:pt x="1198157" y="105201"/>
                    <a:pt x="1246825" y="137647"/>
                    <a:pt x="1297811" y="156187"/>
                  </a:cubicBezTo>
                  <a:lnTo>
                    <a:pt x="1297811" y="15618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6763445" y="4910206"/>
              <a:ext cx="1541150" cy="708851"/>
            </a:xfrm>
            <a:custGeom>
              <a:avLst/>
              <a:gdLst/>
              <a:ahLst/>
              <a:cxnLst/>
              <a:rect l="l" t="t" r="r" b="b"/>
              <a:pathLst>
                <a:path w="1541150" h="708851" extrusionOk="0">
                  <a:moveTo>
                    <a:pt x="1541150" y="154964"/>
                  </a:moveTo>
                  <a:cubicBezTo>
                    <a:pt x="1485530" y="138741"/>
                    <a:pt x="1439179" y="117883"/>
                    <a:pt x="1399782" y="94708"/>
                  </a:cubicBezTo>
                  <a:cubicBezTo>
                    <a:pt x="1388194" y="87755"/>
                    <a:pt x="1376606" y="80803"/>
                    <a:pt x="1367336" y="71533"/>
                  </a:cubicBezTo>
                  <a:cubicBezTo>
                    <a:pt x="1339526" y="52992"/>
                    <a:pt x="1314033" y="34452"/>
                    <a:pt x="1281588" y="22864"/>
                  </a:cubicBezTo>
                  <a:cubicBezTo>
                    <a:pt x="1230603" y="6642"/>
                    <a:pt x="1163395" y="11277"/>
                    <a:pt x="1103139" y="34452"/>
                  </a:cubicBezTo>
                  <a:cubicBezTo>
                    <a:pt x="1054471" y="52992"/>
                    <a:pt x="1008121" y="85438"/>
                    <a:pt x="959453" y="129471"/>
                  </a:cubicBezTo>
                  <a:cubicBezTo>
                    <a:pt x="906150" y="178139"/>
                    <a:pt x="864435" y="233759"/>
                    <a:pt x="822719" y="287062"/>
                  </a:cubicBezTo>
                  <a:cubicBezTo>
                    <a:pt x="783322" y="338048"/>
                    <a:pt x="741606" y="389033"/>
                    <a:pt x="692938" y="435383"/>
                  </a:cubicBezTo>
                  <a:cubicBezTo>
                    <a:pt x="528395" y="595293"/>
                    <a:pt x="264197" y="699581"/>
                    <a:pt x="2317" y="708851"/>
                  </a:cubicBezTo>
                  <a:lnTo>
                    <a:pt x="0" y="708851"/>
                  </a:lnTo>
                  <a:lnTo>
                    <a:pt x="0" y="704216"/>
                  </a:lnTo>
                  <a:cubicBezTo>
                    <a:pt x="0" y="704216"/>
                    <a:pt x="0" y="704216"/>
                    <a:pt x="0" y="704216"/>
                  </a:cubicBezTo>
                  <a:lnTo>
                    <a:pt x="0" y="697263"/>
                  </a:lnTo>
                  <a:cubicBezTo>
                    <a:pt x="259562" y="687993"/>
                    <a:pt x="521442" y="586022"/>
                    <a:pt x="685986" y="426113"/>
                  </a:cubicBezTo>
                  <a:cubicBezTo>
                    <a:pt x="734654" y="379763"/>
                    <a:pt x="774051" y="328778"/>
                    <a:pt x="813449" y="277792"/>
                  </a:cubicBezTo>
                  <a:cubicBezTo>
                    <a:pt x="855165" y="224489"/>
                    <a:pt x="899198" y="168868"/>
                    <a:pt x="952500" y="120201"/>
                  </a:cubicBezTo>
                  <a:cubicBezTo>
                    <a:pt x="1001168" y="73850"/>
                    <a:pt x="1049836" y="43722"/>
                    <a:pt x="1098504" y="22864"/>
                  </a:cubicBezTo>
                  <a:cubicBezTo>
                    <a:pt x="1161077" y="-2628"/>
                    <a:pt x="1230603" y="-7263"/>
                    <a:pt x="1283906" y="11277"/>
                  </a:cubicBezTo>
                  <a:cubicBezTo>
                    <a:pt x="1318668" y="22864"/>
                    <a:pt x="1346479" y="41405"/>
                    <a:pt x="1371971" y="59945"/>
                  </a:cubicBezTo>
                  <a:cubicBezTo>
                    <a:pt x="1383559" y="66898"/>
                    <a:pt x="1392829" y="73850"/>
                    <a:pt x="1404417" y="80803"/>
                  </a:cubicBezTo>
                  <a:cubicBezTo>
                    <a:pt x="1441497" y="103978"/>
                    <a:pt x="1485530" y="122518"/>
                    <a:pt x="1536515" y="138741"/>
                  </a:cubicBezTo>
                  <a:cubicBezTo>
                    <a:pt x="1541150" y="145693"/>
                    <a:pt x="1541150" y="150328"/>
                    <a:pt x="1541150" y="1549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2"/>
            <p:cNvSpPr/>
            <p:nvPr/>
          </p:nvSpPr>
          <p:spPr>
            <a:xfrm>
              <a:off x="6703189" y="4559950"/>
              <a:ext cx="1288540" cy="922373"/>
            </a:xfrm>
            <a:custGeom>
              <a:avLst/>
              <a:gdLst/>
              <a:ahLst/>
              <a:cxnLst/>
              <a:rect l="l" t="t" r="r" b="b"/>
              <a:pathLst>
                <a:path w="1288540" h="922373" extrusionOk="0">
                  <a:moveTo>
                    <a:pt x="1288541" y="4635"/>
                  </a:moveTo>
                  <a:cubicBezTo>
                    <a:pt x="1207428" y="44033"/>
                    <a:pt x="1117044" y="67208"/>
                    <a:pt x="1019709" y="78796"/>
                  </a:cubicBezTo>
                  <a:cubicBezTo>
                    <a:pt x="1012756" y="78796"/>
                    <a:pt x="1005804" y="81113"/>
                    <a:pt x="998851" y="81113"/>
                  </a:cubicBezTo>
                  <a:cubicBezTo>
                    <a:pt x="971041" y="83431"/>
                    <a:pt x="943230" y="88066"/>
                    <a:pt x="913103" y="95018"/>
                  </a:cubicBezTo>
                  <a:cubicBezTo>
                    <a:pt x="871387" y="106606"/>
                    <a:pt x="831990" y="127464"/>
                    <a:pt x="801862" y="143686"/>
                  </a:cubicBezTo>
                  <a:cubicBezTo>
                    <a:pt x="746241" y="173814"/>
                    <a:pt x="702208" y="203942"/>
                    <a:pt x="665128" y="234069"/>
                  </a:cubicBezTo>
                  <a:cubicBezTo>
                    <a:pt x="570110" y="312865"/>
                    <a:pt x="521442" y="403249"/>
                    <a:pt x="472774" y="500584"/>
                  </a:cubicBezTo>
                  <a:cubicBezTo>
                    <a:pt x="431059" y="577063"/>
                    <a:pt x="391661" y="658176"/>
                    <a:pt x="322135" y="730019"/>
                  </a:cubicBezTo>
                  <a:cubicBezTo>
                    <a:pt x="241022" y="815768"/>
                    <a:pt x="120511" y="887611"/>
                    <a:pt x="4635" y="922374"/>
                  </a:cubicBezTo>
                  <a:cubicBezTo>
                    <a:pt x="4635" y="920056"/>
                    <a:pt x="2318" y="915421"/>
                    <a:pt x="0" y="910786"/>
                  </a:cubicBezTo>
                  <a:cubicBezTo>
                    <a:pt x="115876" y="876023"/>
                    <a:pt x="231752" y="806498"/>
                    <a:pt x="312865" y="723067"/>
                  </a:cubicBezTo>
                  <a:cubicBezTo>
                    <a:pt x="380073" y="651223"/>
                    <a:pt x="421788" y="572428"/>
                    <a:pt x="463504" y="495949"/>
                  </a:cubicBezTo>
                  <a:cubicBezTo>
                    <a:pt x="512172" y="403249"/>
                    <a:pt x="563157" y="308230"/>
                    <a:pt x="660493" y="227117"/>
                  </a:cubicBezTo>
                  <a:cubicBezTo>
                    <a:pt x="697573" y="196989"/>
                    <a:pt x="741606" y="166861"/>
                    <a:pt x="799544" y="136734"/>
                  </a:cubicBezTo>
                  <a:cubicBezTo>
                    <a:pt x="829672" y="120511"/>
                    <a:pt x="871387" y="99654"/>
                    <a:pt x="913103" y="88066"/>
                  </a:cubicBezTo>
                  <a:cubicBezTo>
                    <a:pt x="943230" y="78796"/>
                    <a:pt x="973358" y="76478"/>
                    <a:pt x="1001168" y="74161"/>
                  </a:cubicBezTo>
                  <a:cubicBezTo>
                    <a:pt x="1008121" y="74161"/>
                    <a:pt x="1015074" y="71843"/>
                    <a:pt x="1022026" y="71843"/>
                  </a:cubicBezTo>
                  <a:cubicBezTo>
                    <a:pt x="1112409" y="60255"/>
                    <a:pt x="1202793" y="37080"/>
                    <a:pt x="1281588" y="0"/>
                  </a:cubicBezTo>
                  <a:cubicBezTo>
                    <a:pt x="1281588" y="0"/>
                    <a:pt x="1281588" y="0"/>
                    <a:pt x="1281588" y="0"/>
                  </a:cubicBezTo>
                  <a:cubicBezTo>
                    <a:pt x="1281588" y="0"/>
                    <a:pt x="1283906" y="2317"/>
                    <a:pt x="1288541" y="463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2"/>
            <p:cNvSpPr/>
            <p:nvPr/>
          </p:nvSpPr>
          <p:spPr>
            <a:xfrm>
              <a:off x="6754175" y="4400041"/>
              <a:ext cx="774051" cy="553887"/>
            </a:xfrm>
            <a:custGeom>
              <a:avLst/>
              <a:gdLst/>
              <a:ahLst/>
              <a:cxnLst/>
              <a:rect l="l" t="t" r="r" b="b"/>
              <a:pathLst>
                <a:path w="774051" h="553887" extrusionOk="0">
                  <a:moveTo>
                    <a:pt x="774052" y="0"/>
                  </a:moveTo>
                  <a:cubicBezTo>
                    <a:pt x="743924" y="37080"/>
                    <a:pt x="718431" y="76478"/>
                    <a:pt x="692939" y="113559"/>
                  </a:cubicBezTo>
                  <a:cubicBezTo>
                    <a:pt x="672081" y="143687"/>
                    <a:pt x="653541" y="173814"/>
                    <a:pt x="630366" y="203942"/>
                  </a:cubicBezTo>
                  <a:cubicBezTo>
                    <a:pt x="579380" y="273468"/>
                    <a:pt x="523760" y="329088"/>
                    <a:pt x="465822" y="373121"/>
                  </a:cubicBezTo>
                  <a:cubicBezTo>
                    <a:pt x="412519" y="412519"/>
                    <a:pt x="356898" y="442647"/>
                    <a:pt x="287373" y="477410"/>
                  </a:cubicBezTo>
                  <a:cubicBezTo>
                    <a:pt x="210894" y="514490"/>
                    <a:pt x="125146" y="553888"/>
                    <a:pt x="37080" y="553888"/>
                  </a:cubicBezTo>
                  <a:cubicBezTo>
                    <a:pt x="25493" y="553888"/>
                    <a:pt x="13905" y="553888"/>
                    <a:pt x="0" y="551570"/>
                  </a:cubicBezTo>
                  <a:lnTo>
                    <a:pt x="2318" y="539983"/>
                  </a:lnTo>
                  <a:cubicBezTo>
                    <a:pt x="99653" y="551570"/>
                    <a:pt x="196989" y="509855"/>
                    <a:pt x="282738" y="468140"/>
                  </a:cubicBezTo>
                  <a:cubicBezTo>
                    <a:pt x="352263" y="433377"/>
                    <a:pt x="407884" y="403249"/>
                    <a:pt x="458869" y="366168"/>
                  </a:cubicBezTo>
                  <a:cubicBezTo>
                    <a:pt x="516807" y="322136"/>
                    <a:pt x="572428" y="266515"/>
                    <a:pt x="621095" y="199307"/>
                  </a:cubicBezTo>
                  <a:cubicBezTo>
                    <a:pt x="641953" y="169179"/>
                    <a:pt x="662811" y="139051"/>
                    <a:pt x="683668" y="108924"/>
                  </a:cubicBezTo>
                  <a:cubicBezTo>
                    <a:pt x="706843" y="71843"/>
                    <a:pt x="732336" y="34763"/>
                    <a:pt x="760146" y="0"/>
                  </a:cubicBezTo>
                  <a:cubicBezTo>
                    <a:pt x="764781" y="0"/>
                    <a:pt x="769417" y="0"/>
                    <a:pt x="774052"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15"/>
        <p:cNvGrpSpPr/>
        <p:nvPr/>
      </p:nvGrpSpPr>
      <p:grpSpPr>
        <a:xfrm>
          <a:off x="0" y="0"/>
          <a:ext cx="0" cy="0"/>
          <a:chOff x="0" y="0"/>
          <a:chExt cx="0" cy="0"/>
        </a:xfrm>
      </p:grpSpPr>
      <p:sp>
        <p:nvSpPr>
          <p:cNvPr id="216" name="Google Shape;216;p11"/>
          <p:cNvSpPr/>
          <p:nvPr/>
        </p:nvSpPr>
        <p:spPr>
          <a:xfrm>
            <a:off x="-50" y="366600"/>
            <a:ext cx="9144000" cy="4410300"/>
          </a:xfrm>
          <a:prstGeom prst="rect">
            <a:avLst/>
          </a:prstGeom>
          <a:solidFill>
            <a:srgbClr val="FFFFFF">
              <a:alpha val="362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17" name="Google Shape;217;p11"/>
          <p:cNvSpPr/>
          <p:nvPr/>
        </p:nvSpPr>
        <p:spPr>
          <a:xfrm>
            <a:off x="-50" y="5006900"/>
            <a:ext cx="9144000" cy="136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18" name="Google Shape;218;p11"/>
          <p:cNvSpPr/>
          <p:nvPr/>
        </p:nvSpPr>
        <p:spPr>
          <a:xfrm>
            <a:off x="-50" y="100"/>
            <a:ext cx="9144000" cy="136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19" name="Google Shape;219;p11"/>
          <p:cNvSpPr txBox="1">
            <a:spLocks noGrp="1"/>
          </p:cNvSpPr>
          <p:nvPr>
            <p:ph type="title" hasCustomPrompt="1"/>
          </p:nvPr>
        </p:nvSpPr>
        <p:spPr>
          <a:xfrm>
            <a:off x="2096825" y="1417888"/>
            <a:ext cx="4950300" cy="11376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20" name="Google Shape;220;p11"/>
          <p:cNvSpPr txBox="1">
            <a:spLocks noGrp="1"/>
          </p:cNvSpPr>
          <p:nvPr>
            <p:ph type="subTitle" idx="1"/>
          </p:nvPr>
        </p:nvSpPr>
        <p:spPr>
          <a:xfrm>
            <a:off x="1525525" y="2660063"/>
            <a:ext cx="6093000" cy="103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221" name="Google Shape;221;p11"/>
          <p:cNvGrpSpPr/>
          <p:nvPr/>
        </p:nvGrpSpPr>
        <p:grpSpPr>
          <a:xfrm flipH="1">
            <a:off x="715100" y="-514300"/>
            <a:ext cx="7866250" cy="6298353"/>
            <a:chOff x="715100" y="-514300"/>
            <a:chExt cx="7866250" cy="6298353"/>
          </a:xfrm>
        </p:grpSpPr>
        <p:grpSp>
          <p:nvGrpSpPr>
            <p:cNvPr id="222" name="Google Shape;222;p11"/>
            <p:cNvGrpSpPr/>
            <p:nvPr/>
          </p:nvGrpSpPr>
          <p:grpSpPr>
            <a:xfrm>
              <a:off x="6450359" y="4122391"/>
              <a:ext cx="1654708" cy="1661662"/>
              <a:chOff x="6666109" y="4400041"/>
              <a:chExt cx="1654708" cy="1661662"/>
            </a:xfrm>
          </p:grpSpPr>
          <p:sp>
            <p:nvSpPr>
              <p:cNvPr id="223" name="Google Shape;223;p11"/>
              <p:cNvSpPr/>
              <p:nvPr/>
            </p:nvSpPr>
            <p:spPr>
              <a:xfrm>
                <a:off x="6666109" y="4404676"/>
                <a:ext cx="1654708" cy="1657027"/>
              </a:xfrm>
              <a:custGeom>
                <a:avLst/>
                <a:gdLst/>
                <a:ahLst/>
                <a:cxnLst/>
                <a:rect l="l" t="t" r="r" b="b"/>
                <a:pathLst>
                  <a:path w="1654708" h="1657027" extrusionOk="0">
                    <a:moveTo>
                      <a:pt x="1654709" y="822720"/>
                    </a:moveTo>
                    <a:cubicBezTo>
                      <a:pt x="1654709" y="880658"/>
                      <a:pt x="1647756" y="936279"/>
                      <a:pt x="1638486" y="989582"/>
                    </a:cubicBezTo>
                    <a:cubicBezTo>
                      <a:pt x="1633851" y="1010439"/>
                      <a:pt x="1629216" y="1028979"/>
                      <a:pt x="1624581" y="1049837"/>
                    </a:cubicBezTo>
                    <a:cubicBezTo>
                      <a:pt x="1615311" y="1084600"/>
                      <a:pt x="1601406" y="1117045"/>
                      <a:pt x="1589818" y="1151808"/>
                    </a:cubicBezTo>
                    <a:cubicBezTo>
                      <a:pt x="1587501" y="1154126"/>
                      <a:pt x="1587501" y="1158761"/>
                      <a:pt x="1585183" y="1163396"/>
                    </a:cubicBezTo>
                    <a:cubicBezTo>
                      <a:pt x="1578230" y="1177301"/>
                      <a:pt x="1573596" y="1188888"/>
                      <a:pt x="1566643" y="1202794"/>
                    </a:cubicBezTo>
                    <a:cubicBezTo>
                      <a:pt x="1564326" y="1209746"/>
                      <a:pt x="1559690" y="1214381"/>
                      <a:pt x="1557373" y="1221334"/>
                    </a:cubicBezTo>
                    <a:cubicBezTo>
                      <a:pt x="1550420" y="1232921"/>
                      <a:pt x="1543468" y="1244509"/>
                      <a:pt x="1536515" y="1256097"/>
                    </a:cubicBezTo>
                    <a:cubicBezTo>
                      <a:pt x="1536515" y="1256097"/>
                      <a:pt x="1536515" y="1256097"/>
                      <a:pt x="1536515" y="1256097"/>
                    </a:cubicBezTo>
                    <a:cubicBezTo>
                      <a:pt x="1529563" y="1267684"/>
                      <a:pt x="1522610" y="1279272"/>
                      <a:pt x="1515658" y="1288542"/>
                    </a:cubicBezTo>
                    <a:cubicBezTo>
                      <a:pt x="1511023" y="1293177"/>
                      <a:pt x="1508705" y="1300129"/>
                      <a:pt x="1504070" y="1304764"/>
                    </a:cubicBezTo>
                    <a:cubicBezTo>
                      <a:pt x="1480895" y="1337210"/>
                      <a:pt x="1457720" y="1367338"/>
                      <a:pt x="1429909" y="1395148"/>
                    </a:cubicBezTo>
                    <a:cubicBezTo>
                      <a:pt x="1427592" y="1397465"/>
                      <a:pt x="1425274" y="1399783"/>
                      <a:pt x="1422957" y="1404418"/>
                    </a:cubicBezTo>
                    <a:cubicBezTo>
                      <a:pt x="1388194" y="1439181"/>
                      <a:pt x="1348796" y="1473944"/>
                      <a:pt x="1309398" y="1501754"/>
                    </a:cubicBezTo>
                    <a:cubicBezTo>
                      <a:pt x="1304763" y="1506389"/>
                      <a:pt x="1297811" y="1508706"/>
                      <a:pt x="1293176" y="1513341"/>
                    </a:cubicBezTo>
                    <a:cubicBezTo>
                      <a:pt x="1281588" y="1520294"/>
                      <a:pt x="1270000" y="1527247"/>
                      <a:pt x="1260730" y="1534199"/>
                    </a:cubicBezTo>
                    <a:cubicBezTo>
                      <a:pt x="1260730" y="1534199"/>
                      <a:pt x="1260730" y="1534199"/>
                      <a:pt x="1260730" y="1534199"/>
                    </a:cubicBezTo>
                    <a:lnTo>
                      <a:pt x="1260730" y="1534199"/>
                    </a:lnTo>
                    <a:cubicBezTo>
                      <a:pt x="1256095" y="1536517"/>
                      <a:pt x="1253778" y="1538834"/>
                      <a:pt x="1249143" y="1541152"/>
                    </a:cubicBezTo>
                    <a:cubicBezTo>
                      <a:pt x="1242190" y="1545787"/>
                      <a:pt x="1232920" y="1550422"/>
                      <a:pt x="1225968" y="1555057"/>
                    </a:cubicBezTo>
                    <a:cubicBezTo>
                      <a:pt x="1219015" y="1557374"/>
                      <a:pt x="1214380" y="1562009"/>
                      <a:pt x="1207427" y="1564327"/>
                    </a:cubicBezTo>
                    <a:cubicBezTo>
                      <a:pt x="1188887" y="1573597"/>
                      <a:pt x="1172665" y="1582867"/>
                      <a:pt x="1154124" y="1589820"/>
                    </a:cubicBezTo>
                    <a:cubicBezTo>
                      <a:pt x="1123997" y="1603725"/>
                      <a:pt x="1091551" y="1612995"/>
                      <a:pt x="1059106" y="1624582"/>
                    </a:cubicBezTo>
                    <a:cubicBezTo>
                      <a:pt x="1040566" y="1631535"/>
                      <a:pt x="1019709" y="1636170"/>
                      <a:pt x="998851" y="1638488"/>
                    </a:cubicBezTo>
                    <a:cubicBezTo>
                      <a:pt x="987263" y="1640805"/>
                      <a:pt x="975675" y="1643123"/>
                      <a:pt x="961771" y="1645440"/>
                    </a:cubicBezTo>
                    <a:cubicBezTo>
                      <a:pt x="957135" y="1645440"/>
                      <a:pt x="952500" y="1647758"/>
                      <a:pt x="947865" y="1647758"/>
                    </a:cubicBezTo>
                    <a:cubicBezTo>
                      <a:pt x="947865" y="1647758"/>
                      <a:pt x="947865" y="1647758"/>
                      <a:pt x="947865" y="1647758"/>
                    </a:cubicBezTo>
                    <a:cubicBezTo>
                      <a:pt x="910785" y="1652393"/>
                      <a:pt x="871387" y="1657028"/>
                      <a:pt x="831989" y="1657028"/>
                    </a:cubicBezTo>
                    <a:cubicBezTo>
                      <a:pt x="776369" y="1657028"/>
                      <a:pt x="720748" y="1652393"/>
                      <a:pt x="669763" y="1640805"/>
                    </a:cubicBezTo>
                    <a:cubicBezTo>
                      <a:pt x="667445" y="1640805"/>
                      <a:pt x="665128" y="1640805"/>
                      <a:pt x="660493" y="1638488"/>
                    </a:cubicBezTo>
                    <a:cubicBezTo>
                      <a:pt x="641953" y="1633853"/>
                      <a:pt x="623413" y="1629217"/>
                      <a:pt x="604872" y="1624582"/>
                    </a:cubicBezTo>
                    <a:cubicBezTo>
                      <a:pt x="593285" y="1619948"/>
                      <a:pt x="579380" y="1617630"/>
                      <a:pt x="565475" y="1612995"/>
                    </a:cubicBezTo>
                    <a:cubicBezTo>
                      <a:pt x="560840" y="1610678"/>
                      <a:pt x="556205" y="1610678"/>
                      <a:pt x="551569" y="1608360"/>
                    </a:cubicBezTo>
                    <a:cubicBezTo>
                      <a:pt x="535347" y="1601407"/>
                      <a:pt x="516807" y="1596772"/>
                      <a:pt x="500584" y="1589820"/>
                    </a:cubicBezTo>
                    <a:cubicBezTo>
                      <a:pt x="488996" y="1585185"/>
                      <a:pt x="479726" y="1580550"/>
                      <a:pt x="470456" y="1575915"/>
                    </a:cubicBezTo>
                    <a:cubicBezTo>
                      <a:pt x="458869" y="1568962"/>
                      <a:pt x="447281" y="1564327"/>
                      <a:pt x="435693" y="1557374"/>
                    </a:cubicBezTo>
                    <a:cubicBezTo>
                      <a:pt x="424106" y="1550422"/>
                      <a:pt x="412518" y="1543469"/>
                      <a:pt x="400931" y="1536517"/>
                    </a:cubicBezTo>
                    <a:cubicBezTo>
                      <a:pt x="389343" y="1529564"/>
                      <a:pt x="377755" y="1522612"/>
                      <a:pt x="366168" y="1515659"/>
                    </a:cubicBezTo>
                    <a:cubicBezTo>
                      <a:pt x="361533" y="1511024"/>
                      <a:pt x="354580" y="1508706"/>
                      <a:pt x="349945" y="1504071"/>
                    </a:cubicBezTo>
                    <a:cubicBezTo>
                      <a:pt x="333723" y="1492484"/>
                      <a:pt x="317500" y="1480896"/>
                      <a:pt x="303595" y="1469309"/>
                    </a:cubicBezTo>
                    <a:cubicBezTo>
                      <a:pt x="303595" y="1469309"/>
                      <a:pt x="303595" y="1469309"/>
                      <a:pt x="303595" y="1469309"/>
                    </a:cubicBezTo>
                    <a:cubicBezTo>
                      <a:pt x="301278" y="1466991"/>
                      <a:pt x="296642" y="1462356"/>
                      <a:pt x="292007" y="1460039"/>
                    </a:cubicBezTo>
                    <a:cubicBezTo>
                      <a:pt x="275785" y="1446133"/>
                      <a:pt x="259562" y="1429911"/>
                      <a:pt x="243340" y="1413688"/>
                    </a:cubicBezTo>
                    <a:cubicBezTo>
                      <a:pt x="187719" y="1358067"/>
                      <a:pt x="139051" y="1293177"/>
                      <a:pt x="101971" y="1223651"/>
                    </a:cubicBezTo>
                    <a:lnTo>
                      <a:pt x="101971" y="1223651"/>
                    </a:lnTo>
                    <a:cubicBezTo>
                      <a:pt x="101971" y="1223651"/>
                      <a:pt x="101971" y="1223651"/>
                      <a:pt x="101971" y="1223651"/>
                    </a:cubicBezTo>
                    <a:cubicBezTo>
                      <a:pt x="101971" y="1221334"/>
                      <a:pt x="99653" y="1221334"/>
                      <a:pt x="99653" y="1219016"/>
                    </a:cubicBezTo>
                    <a:cubicBezTo>
                      <a:pt x="99653" y="1219016"/>
                      <a:pt x="99653" y="1219016"/>
                      <a:pt x="99653" y="1219016"/>
                    </a:cubicBezTo>
                    <a:cubicBezTo>
                      <a:pt x="76478" y="1174983"/>
                      <a:pt x="57938" y="1130950"/>
                      <a:pt x="41715" y="1082283"/>
                    </a:cubicBezTo>
                    <a:cubicBezTo>
                      <a:pt x="41715" y="1079965"/>
                      <a:pt x="39398" y="1075330"/>
                      <a:pt x="37080" y="1070695"/>
                    </a:cubicBezTo>
                    <a:cubicBezTo>
                      <a:pt x="13905" y="994217"/>
                      <a:pt x="0" y="910786"/>
                      <a:pt x="0" y="827355"/>
                    </a:cubicBezTo>
                    <a:cubicBezTo>
                      <a:pt x="0" y="586333"/>
                      <a:pt x="104288" y="368486"/>
                      <a:pt x="268832" y="217847"/>
                    </a:cubicBezTo>
                    <a:cubicBezTo>
                      <a:pt x="271150" y="215529"/>
                      <a:pt x="275785" y="210894"/>
                      <a:pt x="278102" y="208577"/>
                    </a:cubicBezTo>
                    <a:cubicBezTo>
                      <a:pt x="294325" y="192354"/>
                      <a:pt x="312865" y="178449"/>
                      <a:pt x="331405" y="164544"/>
                    </a:cubicBezTo>
                    <a:cubicBezTo>
                      <a:pt x="347628" y="152956"/>
                      <a:pt x="363850" y="141369"/>
                      <a:pt x="380073" y="129781"/>
                    </a:cubicBezTo>
                    <a:cubicBezTo>
                      <a:pt x="391661" y="122828"/>
                      <a:pt x="403248" y="115876"/>
                      <a:pt x="414836" y="108923"/>
                    </a:cubicBezTo>
                    <a:cubicBezTo>
                      <a:pt x="433376" y="99653"/>
                      <a:pt x="449599" y="90383"/>
                      <a:pt x="468139" y="81113"/>
                    </a:cubicBezTo>
                    <a:cubicBezTo>
                      <a:pt x="475091" y="78796"/>
                      <a:pt x="479726" y="74161"/>
                      <a:pt x="486679" y="71843"/>
                    </a:cubicBezTo>
                    <a:cubicBezTo>
                      <a:pt x="530712" y="53303"/>
                      <a:pt x="574745" y="37080"/>
                      <a:pt x="621095" y="25493"/>
                    </a:cubicBezTo>
                    <a:cubicBezTo>
                      <a:pt x="628048" y="23175"/>
                      <a:pt x="635000" y="23175"/>
                      <a:pt x="641953" y="20858"/>
                    </a:cubicBezTo>
                    <a:cubicBezTo>
                      <a:pt x="648905" y="18540"/>
                      <a:pt x="655858" y="18540"/>
                      <a:pt x="662810" y="16223"/>
                    </a:cubicBezTo>
                    <a:cubicBezTo>
                      <a:pt x="667445" y="16223"/>
                      <a:pt x="672081" y="13905"/>
                      <a:pt x="676716" y="13905"/>
                    </a:cubicBezTo>
                    <a:cubicBezTo>
                      <a:pt x="725383" y="4635"/>
                      <a:pt x="776369" y="0"/>
                      <a:pt x="829672" y="0"/>
                    </a:cubicBezTo>
                    <a:cubicBezTo>
                      <a:pt x="836624" y="0"/>
                      <a:pt x="843577" y="0"/>
                      <a:pt x="850530" y="0"/>
                    </a:cubicBezTo>
                    <a:cubicBezTo>
                      <a:pt x="855165" y="0"/>
                      <a:pt x="859799" y="0"/>
                      <a:pt x="864434" y="0"/>
                    </a:cubicBezTo>
                    <a:cubicBezTo>
                      <a:pt x="903833" y="2317"/>
                      <a:pt x="943230" y="6952"/>
                      <a:pt x="980310" y="13905"/>
                    </a:cubicBezTo>
                    <a:cubicBezTo>
                      <a:pt x="991898" y="16223"/>
                      <a:pt x="1003486" y="18540"/>
                      <a:pt x="1015073" y="20858"/>
                    </a:cubicBezTo>
                    <a:cubicBezTo>
                      <a:pt x="1024343" y="23175"/>
                      <a:pt x="1033613" y="25493"/>
                      <a:pt x="1045201" y="27810"/>
                    </a:cubicBezTo>
                    <a:cubicBezTo>
                      <a:pt x="1063741" y="32445"/>
                      <a:pt x="1079964" y="37080"/>
                      <a:pt x="1098504" y="44033"/>
                    </a:cubicBezTo>
                    <a:cubicBezTo>
                      <a:pt x="1110092" y="48668"/>
                      <a:pt x="1123997" y="53303"/>
                      <a:pt x="1135585" y="57938"/>
                    </a:cubicBezTo>
                    <a:cubicBezTo>
                      <a:pt x="1147172" y="62573"/>
                      <a:pt x="1156442" y="67208"/>
                      <a:pt x="1165712" y="71843"/>
                    </a:cubicBezTo>
                    <a:cubicBezTo>
                      <a:pt x="1219015" y="95018"/>
                      <a:pt x="1270000" y="125146"/>
                      <a:pt x="1316351" y="159909"/>
                    </a:cubicBezTo>
                    <a:cubicBezTo>
                      <a:pt x="1316351" y="159909"/>
                      <a:pt x="1316351" y="159909"/>
                      <a:pt x="1316351" y="159909"/>
                    </a:cubicBezTo>
                    <a:cubicBezTo>
                      <a:pt x="1318668" y="162227"/>
                      <a:pt x="1323303" y="164544"/>
                      <a:pt x="1325621" y="166861"/>
                    </a:cubicBezTo>
                    <a:cubicBezTo>
                      <a:pt x="1355749" y="190037"/>
                      <a:pt x="1385876" y="215529"/>
                      <a:pt x="1413687" y="243340"/>
                    </a:cubicBezTo>
                    <a:cubicBezTo>
                      <a:pt x="1432227" y="261880"/>
                      <a:pt x="1450767" y="280420"/>
                      <a:pt x="1466989" y="301278"/>
                    </a:cubicBezTo>
                    <a:cubicBezTo>
                      <a:pt x="1466989" y="301278"/>
                      <a:pt x="1466989" y="301278"/>
                      <a:pt x="1466989" y="301278"/>
                    </a:cubicBezTo>
                    <a:cubicBezTo>
                      <a:pt x="1478577" y="315183"/>
                      <a:pt x="1487847" y="326770"/>
                      <a:pt x="1497117" y="340676"/>
                    </a:cubicBezTo>
                    <a:cubicBezTo>
                      <a:pt x="1511023" y="361533"/>
                      <a:pt x="1524927" y="382391"/>
                      <a:pt x="1538833" y="403249"/>
                    </a:cubicBezTo>
                    <a:cubicBezTo>
                      <a:pt x="1543468" y="410201"/>
                      <a:pt x="1548103" y="417154"/>
                      <a:pt x="1552738" y="424106"/>
                    </a:cubicBezTo>
                    <a:cubicBezTo>
                      <a:pt x="1582865" y="479727"/>
                      <a:pt x="1608358" y="539982"/>
                      <a:pt x="1626899" y="604873"/>
                    </a:cubicBezTo>
                    <a:cubicBezTo>
                      <a:pt x="1631534" y="621096"/>
                      <a:pt x="1633851" y="635001"/>
                      <a:pt x="1638486" y="651223"/>
                    </a:cubicBezTo>
                    <a:cubicBezTo>
                      <a:pt x="1638486" y="655858"/>
                      <a:pt x="1640803" y="660494"/>
                      <a:pt x="1640803" y="662811"/>
                    </a:cubicBezTo>
                    <a:cubicBezTo>
                      <a:pt x="1650074" y="713796"/>
                      <a:pt x="1654709" y="767099"/>
                      <a:pt x="1654709" y="8227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11"/>
              <p:cNvSpPr/>
              <p:nvPr/>
            </p:nvSpPr>
            <p:spPr>
              <a:xfrm>
                <a:off x="7609340" y="5907578"/>
                <a:ext cx="312865" cy="137903"/>
              </a:xfrm>
              <a:custGeom>
                <a:avLst/>
                <a:gdLst/>
                <a:ahLst/>
                <a:cxnLst/>
                <a:rect l="l" t="t" r="r" b="b"/>
                <a:pathLst>
                  <a:path w="312865" h="137903" extrusionOk="0">
                    <a:moveTo>
                      <a:pt x="312865" y="26663"/>
                    </a:moveTo>
                    <a:cubicBezTo>
                      <a:pt x="308230" y="28980"/>
                      <a:pt x="305912" y="31298"/>
                      <a:pt x="301278" y="33615"/>
                    </a:cubicBezTo>
                    <a:cubicBezTo>
                      <a:pt x="301278" y="33615"/>
                      <a:pt x="301278" y="33615"/>
                      <a:pt x="301278" y="33615"/>
                    </a:cubicBezTo>
                    <a:cubicBezTo>
                      <a:pt x="268832" y="15075"/>
                      <a:pt x="229434" y="8122"/>
                      <a:pt x="187719" y="12757"/>
                    </a:cubicBezTo>
                    <a:cubicBezTo>
                      <a:pt x="146004" y="19710"/>
                      <a:pt x="104288" y="38250"/>
                      <a:pt x="69526" y="70695"/>
                    </a:cubicBezTo>
                    <a:cubicBezTo>
                      <a:pt x="48668" y="89236"/>
                      <a:pt x="30128" y="112411"/>
                      <a:pt x="13905" y="135586"/>
                    </a:cubicBezTo>
                    <a:cubicBezTo>
                      <a:pt x="13905" y="135586"/>
                      <a:pt x="13905" y="135586"/>
                      <a:pt x="13905" y="135586"/>
                    </a:cubicBezTo>
                    <a:cubicBezTo>
                      <a:pt x="9270" y="135586"/>
                      <a:pt x="4635" y="137903"/>
                      <a:pt x="0" y="137903"/>
                    </a:cubicBezTo>
                    <a:cubicBezTo>
                      <a:pt x="16223" y="110093"/>
                      <a:pt x="37080" y="82283"/>
                      <a:pt x="62573" y="61425"/>
                    </a:cubicBezTo>
                    <a:cubicBezTo>
                      <a:pt x="99653" y="28980"/>
                      <a:pt x="143686" y="8122"/>
                      <a:pt x="187719" y="1170"/>
                    </a:cubicBezTo>
                    <a:cubicBezTo>
                      <a:pt x="231752" y="-3465"/>
                      <a:pt x="278102" y="5805"/>
                      <a:pt x="312865" y="2666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11"/>
              <p:cNvSpPr/>
              <p:nvPr/>
            </p:nvSpPr>
            <p:spPr>
              <a:xfrm>
                <a:off x="6934941" y="4413946"/>
                <a:ext cx="405565" cy="215529"/>
              </a:xfrm>
              <a:custGeom>
                <a:avLst/>
                <a:gdLst/>
                <a:ahLst/>
                <a:cxnLst/>
                <a:rect l="l" t="t" r="r" b="b"/>
                <a:pathLst>
                  <a:path w="405565" h="215529" extrusionOk="0">
                    <a:moveTo>
                      <a:pt x="405566" y="0"/>
                    </a:moveTo>
                    <a:cubicBezTo>
                      <a:pt x="382391" y="46350"/>
                      <a:pt x="347628" y="90383"/>
                      <a:pt x="308230" y="125146"/>
                    </a:cubicBezTo>
                    <a:cubicBezTo>
                      <a:pt x="254927" y="173814"/>
                      <a:pt x="190037" y="201624"/>
                      <a:pt x="125146" y="213212"/>
                    </a:cubicBezTo>
                    <a:cubicBezTo>
                      <a:pt x="111241" y="215530"/>
                      <a:pt x="97336" y="215530"/>
                      <a:pt x="83431" y="215530"/>
                    </a:cubicBezTo>
                    <a:cubicBezTo>
                      <a:pt x="53303" y="215530"/>
                      <a:pt x="25493" y="210895"/>
                      <a:pt x="0" y="201624"/>
                    </a:cubicBezTo>
                    <a:cubicBezTo>
                      <a:pt x="2318" y="199307"/>
                      <a:pt x="6953" y="194672"/>
                      <a:pt x="9270" y="192354"/>
                    </a:cubicBezTo>
                    <a:cubicBezTo>
                      <a:pt x="46350" y="203942"/>
                      <a:pt x="85748" y="206259"/>
                      <a:pt x="122829" y="199307"/>
                    </a:cubicBezTo>
                    <a:cubicBezTo>
                      <a:pt x="185402" y="190037"/>
                      <a:pt x="245657" y="162227"/>
                      <a:pt x="298960" y="115876"/>
                    </a:cubicBezTo>
                    <a:cubicBezTo>
                      <a:pt x="336040" y="83431"/>
                      <a:pt x="366168" y="44033"/>
                      <a:pt x="389343" y="2318"/>
                    </a:cubicBezTo>
                    <a:lnTo>
                      <a:pt x="389343" y="2318"/>
                    </a:lnTo>
                    <a:cubicBezTo>
                      <a:pt x="389343" y="2318"/>
                      <a:pt x="389343" y="2318"/>
                      <a:pt x="389343" y="2318"/>
                    </a:cubicBezTo>
                    <a:cubicBezTo>
                      <a:pt x="396296" y="2318"/>
                      <a:pt x="400931" y="0"/>
                      <a:pt x="40556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11"/>
              <p:cNvSpPr/>
              <p:nvPr/>
            </p:nvSpPr>
            <p:spPr>
              <a:xfrm>
                <a:off x="7217679" y="5699595"/>
                <a:ext cx="878340" cy="313440"/>
              </a:xfrm>
              <a:custGeom>
                <a:avLst/>
                <a:gdLst/>
                <a:ahLst/>
                <a:cxnLst/>
                <a:rect l="l" t="t" r="r" b="b"/>
                <a:pathLst>
                  <a:path w="878340" h="313440" extrusionOk="0">
                    <a:moveTo>
                      <a:pt x="878340" y="95594"/>
                    </a:moveTo>
                    <a:cubicBezTo>
                      <a:pt x="876022" y="97911"/>
                      <a:pt x="873705" y="100229"/>
                      <a:pt x="871387" y="104864"/>
                    </a:cubicBezTo>
                    <a:cubicBezTo>
                      <a:pt x="871387" y="104864"/>
                      <a:pt x="871387" y="104864"/>
                      <a:pt x="871387" y="104864"/>
                    </a:cubicBezTo>
                    <a:cubicBezTo>
                      <a:pt x="783322" y="37656"/>
                      <a:pt x="669763" y="2893"/>
                      <a:pt x="560840" y="12163"/>
                    </a:cubicBezTo>
                    <a:cubicBezTo>
                      <a:pt x="398614" y="28386"/>
                      <a:pt x="254927" y="134992"/>
                      <a:pt x="139051" y="220740"/>
                    </a:cubicBezTo>
                    <a:lnTo>
                      <a:pt x="13905" y="313441"/>
                    </a:lnTo>
                    <a:cubicBezTo>
                      <a:pt x="9270" y="311123"/>
                      <a:pt x="4635" y="311123"/>
                      <a:pt x="0" y="308806"/>
                    </a:cubicBezTo>
                    <a:lnTo>
                      <a:pt x="129781" y="211470"/>
                    </a:lnTo>
                    <a:cubicBezTo>
                      <a:pt x="245657" y="125721"/>
                      <a:pt x="391661" y="16798"/>
                      <a:pt x="558522" y="2893"/>
                    </a:cubicBezTo>
                    <a:cubicBezTo>
                      <a:pt x="669763" y="-11012"/>
                      <a:pt x="787957" y="26068"/>
                      <a:pt x="878340" y="95594"/>
                    </a:cubicBezTo>
                    <a:cubicBezTo>
                      <a:pt x="878340" y="95594"/>
                      <a:pt x="878340" y="95594"/>
                      <a:pt x="878340" y="9559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11"/>
              <p:cNvSpPr/>
              <p:nvPr/>
            </p:nvSpPr>
            <p:spPr>
              <a:xfrm>
                <a:off x="6955799" y="5397980"/>
                <a:ext cx="1297810" cy="471369"/>
              </a:xfrm>
              <a:custGeom>
                <a:avLst/>
                <a:gdLst/>
                <a:ahLst/>
                <a:cxnLst/>
                <a:rect l="l" t="t" r="r" b="b"/>
                <a:pathLst>
                  <a:path w="1297810" h="471369" extrusionOk="0">
                    <a:moveTo>
                      <a:pt x="1297811" y="156187"/>
                    </a:moveTo>
                    <a:cubicBezTo>
                      <a:pt x="1295493" y="158504"/>
                      <a:pt x="1295493" y="163139"/>
                      <a:pt x="1293176" y="167774"/>
                    </a:cubicBezTo>
                    <a:cubicBezTo>
                      <a:pt x="1293176" y="167774"/>
                      <a:pt x="1293176" y="167774"/>
                      <a:pt x="1293176" y="167774"/>
                    </a:cubicBezTo>
                    <a:cubicBezTo>
                      <a:pt x="1242190" y="146917"/>
                      <a:pt x="1193523" y="116789"/>
                      <a:pt x="1144854" y="86661"/>
                    </a:cubicBezTo>
                    <a:cubicBezTo>
                      <a:pt x="1135585" y="79709"/>
                      <a:pt x="1123997" y="72756"/>
                      <a:pt x="1114727" y="68121"/>
                    </a:cubicBezTo>
                    <a:cubicBezTo>
                      <a:pt x="1091551" y="54216"/>
                      <a:pt x="1070694" y="40311"/>
                      <a:pt x="1047519" y="33358"/>
                    </a:cubicBezTo>
                    <a:cubicBezTo>
                      <a:pt x="1022026" y="24088"/>
                      <a:pt x="991898" y="17135"/>
                      <a:pt x="957135" y="12501"/>
                    </a:cubicBezTo>
                    <a:cubicBezTo>
                      <a:pt x="913102" y="7866"/>
                      <a:pt x="869070" y="7866"/>
                      <a:pt x="829672" y="14818"/>
                    </a:cubicBezTo>
                    <a:cubicBezTo>
                      <a:pt x="709161" y="33358"/>
                      <a:pt x="602555" y="102884"/>
                      <a:pt x="533029" y="153869"/>
                    </a:cubicBezTo>
                    <a:cubicBezTo>
                      <a:pt x="500584" y="177045"/>
                      <a:pt x="468139" y="204855"/>
                      <a:pt x="435693" y="230347"/>
                    </a:cubicBezTo>
                    <a:cubicBezTo>
                      <a:pt x="382391" y="274381"/>
                      <a:pt x="324453" y="318413"/>
                      <a:pt x="266515" y="357811"/>
                    </a:cubicBezTo>
                    <a:cubicBezTo>
                      <a:pt x="187719" y="406479"/>
                      <a:pt x="101971" y="445877"/>
                      <a:pt x="11588" y="471370"/>
                    </a:cubicBezTo>
                    <a:cubicBezTo>
                      <a:pt x="11588" y="471370"/>
                      <a:pt x="11588" y="471370"/>
                      <a:pt x="11588" y="471370"/>
                    </a:cubicBezTo>
                    <a:cubicBezTo>
                      <a:pt x="9270" y="469052"/>
                      <a:pt x="4635" y="464417"/>
                      <a:pt x="0" y="462100"/>
                    </a:cubicBezTo>
                    <a:cubicBezTo>
                      <a:pt x="92701" y="438924"/>
                      <a:pt x="180766" y="399527"/>
                      <a:pt x="259562" y="348541"/>
                    </a:cubicBezTo>
                    <a:cubicBezTo>
                      <a:pt x="319817" y="311461"/>
                      <a:pt x="375438" y="267428"/>
                      <a:pt x="428741" y="223395"/>
                    </a:cubicBezTo>
                    <a:cubicBezTo>
                      <a:pt x="461186" y="197902"/>
                      <a:pt x="493631" y="172409"/>
                      <a:pt x="526077" y="146917"/>
                    </a:cubicBezTo>
                    <a:cubicBezTo>
                      <a:pt x="595602" y="93614"/>
                      <a:pt x="704526" y="24088"/>
                      <a:pt x="827354" y="5548"/>
                    </a:cubicBezTo>
                    <a:cubicBezTo>
                      <a:pt x="869070" y="-1405"/>
                      <a:pt x="910785" y="-1405"/>
                      <a:pt x="957135" y="3231"/>
                    </a:cubicBezTo>
                    <a:cubicBezTo>
                      <a:pt x="994216" y="7866"/>
                      <a:pt x="1024343" y="14818"/>
                      <a:pt x="1049836" y="24088"/>
                    </a:cubicBezTo>
                    <a:cubicBezTo>
                      <a:pt x="1075329" y="33358"/>
                      <a:pt x="1098504" y="47263"/>
                      <a:pt x="1119362" y="58851"/>
                    </a:cubicBezTo>
                    <a:cubicBezTo>
                      <a:pt x="1128632" y="65804"/>
                      <a:pt x="1140219" y="72756"/>
                      <a:pt x="1149489" y="77391"/>
                    </a:cubicBezTo>
                    <a:cubicBezTo>
                      <a:pt x="1198157" y="105201"/>
                      <a:pt x="1246825" y="137647"/>
                      <a:pt x="1297811" y="156187"/>
                    </a:cubicBezTo>
                    <a:lnTo>
                      <a:pt x="1297811" y="15618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11"/>
              <p:cNvSpPr/>
              <p:nvPr/>
            </p:nvSpPr>
            <p:spPr>
              <a:xfrm>
                <a:off x="6763445" y="4910206"/>
                <a:ext cx="1541150" cy="708851"/>
              </a:xfrm>
              <a:custGeom>
                <a:avLst/>
                <a:gdLst/>
                <a:ahLst/>
                <a:cxnLst/>
                <a:rect l="l" t="t" r="r" b="b"/>
                <a:pathLst>
                  <a:path w="1541150" h="708851" extrusionOk="0">
                    <a:moveTo>
                      <a:pt x="1541150" y="154964"/>
                    </a:moveTo>
                    <a:cubicBezTo>
                      <a:pt x="1485530" y="138741"/>
                      <a:pt x="1439179" y="117883"/>
                      <a:pt x="1399782" y="94708"/>
                    </a:cubicBezTo>
                    <a:cubicBezTo>
                      <a:pt x="1388194" y="87755"/>
                      <a:pt x="1376606" y="80803"/>
                      <a:pt x="1367336" y="71533"/>
                    </a:cubicBezTo>
                    <a:cubicBezTo>
                      <a:pt x="1339526" y="52992"/>
                      <a:pt x="1314033" y="34452"/>
                      <a:pt x="1281588" y="22864"/>
                    </a:cubicBezTo>
                    <a:cubicBezTo>
                      <a:pt x="1230603" y="6642"/>
                      <a:pt x="1163395" y="11277"/>
                      <a:pt x="1103139" y="34452"/>
                    </a:cubicBezTo>
                    <a:cubicBezTo>
                      <a:pt x="1054471" y="52992"/>
                      <a:pt x="1008121" y="85438"/>
                      <a:pt x="959453" y="129471"/>
                    </a:cubicBezTo>
                    <a:cubicBezTo>
                      <a:pt x="906150" y="178139"/>
                      <a:pt x="864435" y="233759"/>
                      <a:pt x="822719" y="287062"/>
                    </a:cubicBezTo>
                    <a:cubicBezTo>
                      <a:pt x="783322" y="338048"/>
                      <a:pt x="741606" y="389033"/>
                      <a:pt x="692938" y="435383"/>
                    </a:cubicBezTo>
                    <a:cubicBezTo>
                      <a:pt x="528395" y="595293"/>
                      <a:pt x="264197" y="699581"/>
                      <a:pt x="2317" y="708851"/>
                    </a:cubicBezTo>
                    <a:lnTo>
                      <a:pt x="0" y="708851"/>
                    </a:lnTo>
                    <a:lnTo>
                      <a:pt x="0" y="704216"/>
                    </a:lnTo>
                    <a:cubicBezTo>
                      <a:pt x="0" y="704216"/>
                      <a:pt x="0" y="704216"/>
                      <a:pt x="0" y="704216"/>
                    </a:cubicBezTo>
                    <a:lnTo>
                      <a:pt x="0" y="697263"/>
                    </a:lnTo>
                    <a:cubicBezTo>
                      <a:pt x="259562" y="687993"/>
                      <a:pt x="521442" y="586022"/>
                      <a:pt x="685986" y="426113"/>
                    </a:cubicBezTo>
                    <a:cubicBezTo>
                      <a:pt x="734654" y="379763"/>
                      <a:pt x="774051" y="328778"/>
                      <a:pt x="813449" y="277792"/>
                    </a:cubicBezTo>
                    <a:cubicBezTo>
                      <a:pt x="855165" y="224489"/>
                      <a:pt x="899198" y="168868"/>
                      <a:pt x="952500" y="120201"/>
                    </a:cubicBezTo>
                    <a:cubicBezTo>
                      <a:pt x="1001168" y="73850"/>
                      <a:pt x="1049836" y="43722"/>
                      <a:pt x="1098504" y="22864"/>
                    </a:cubicBezTo>
                    <a:cubicBezTo>
                      <a:pt x="1161077" y="-2628"/>
                      <a:pt x="1230603" y="-7263"/>
                      <a:pt x="1283906" y="11277"/>
                    </a:cubicBezTo>
                    <a:cubicBezTo>
                      <a:pt x="1318668" y="22864"/>
                      <a:pt x="1346479" y="41405"/>
                      <a:pt x="1371971" y="59945"/>
                    </a:cubicBezTo>
                    <a:cubicBezTo>
                      <a:pt x="1383559" y="66898"/>
                      <a:pt x="1392829" y="73850"/>
                      <a:pt x="1404417" y="80803"/>
                    </a:cubicBezTo>
                    <a:cubicBezTo>
                      <a:pt x="1441497" y="103978"/>
                      <a:pt x="1485530" y="122518"/>
                      <a:pt x="1536515" y="138741"/>
                    </a:cubicBezTo>
                    <a:cubicBezTo>
                      <a:pt x="1541150" y="145693"/>
                      <a:pt x="1541150" y="150328"/>
                      <a:pt x="1541150" y="1549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11"/>
              <p:cNvSpPr/>
              <p:nvPr/>
            </p:nvSpPr>
            <p:spPr>
              <a:xfrm>
                <a:off x="6703189" y="4559950"/>
                <a:ext cx="1288540" cy="922373"/>
              </a:xfrm>
              <a:custGeom>
                <a:avLst/>
                <a:gdLst/>
                <a:ahLst/>
                <a:cxnLst/>
                <a:rect l="l" t="t" r="r" b="b"/>
                <a:pathLst>
                  <a:path w="1288540" h="922373" extrusionOk="0">
                    <a:moveTo>
                      <a:pt x="1288541" y="4635"/>
                    </a:moveTo>
                    <a:cubicBezTo>
                      <a:pt x="1207428" y="44033"/>
                      <a:pt x="1117044" y="67208"/>
                      <a:pt x="1019709" y="78796"/>
                    </a:cubicBezTo>
                    <a:cubicBezTo>
                      <a:pt x="1012756" y="78796"/>
                      <a:pt x="1005804" y="81113"/>
                      <a:pt x="998851" y="81113"/>
                    </a:cubicBezTo>
                    <a:cubicBezTo>
                      <a:pt x="971041" y="83431"/>
                      <a:pt x="943230" y="88066"/>
                      <a:pt x="913103" y="95018"/>
                    </a:cubicBezTo>
                    <a:cubicBezTo>
                      <a:pt x="871387" y="106606"/>
                      <a:pt x="831990" y="127464"/>
                      <a:pt x="801862" y="143686"/>
                    </a:cubicBezTo>
                    <a:cubicBezTo>
                      <a:pt x="746241" y="173814"/>
                      <a:pt x="702208" y="203942"/>
                      <a:pt x="665128" y="234069"/>
                    </a:cubicBezTo>
                    <a:cubicBezTo>
                      <a:pt x="570110" y="312865"/>
                      <a:pt x="521442" y="403249"/>
                      <a:pt x="472774" y="500584"/>
                    </a:cubicBezTo>
                    <a:cubicBezTo>
                      <a:pt x="431059" y="577063"/>
                      <a:pt x="391661" y="658176"/>
                      <a:pt x="322135" y="730019"/>
                    </a:cubicBezTo>
                    <a:cubicBezTo>
                      <a:pt x="241022" y="815768"/>
                      <a:pt x="120511" y="887611"/>
                      <a:pt x="4635" y="922374"/>
                    </a:cubicBezTo>
                    <a:cubicBezTo>
                      <a:pt x="4635" y="920056"/>
                      <a:pt x="2318" y="915421"/>
                      <a:pt x="0" y="910786"/>
                    </a:cubicBezTo>
                    <a:cubicBezTo>
                      <a:pt x="115876" y="876023"/>
                      <a:pt x="231752" y="806498"/>
                      <a:pt x="312865" y="723067"/>
                    </a:cubicBezTo>
                    <a:cubicBezTo>
                      <a:pt x="380073" y="651223"/>
                      <a:pt x="421788" y="572428"/>
                      <a:pt x="463504" y="495949"/>
                    </a:cubicBezTo>
                    <a:cubicBezTo>
                      <a:pt x="512172" y="403249"/>
                      <a:pt x="563157" y="308230"/>
                      <a:pt x="660493" y="227117"/>
                    </a:cubicBezTo>
                    <a:cubicBezTo>
                      <a:pt x="697573" y="196989"/>
                      <a:pt x="741606" y="166861"/>
                      <a:pt x="799544" y="136734"/>
                    </a:cubicBezTo>
                    <a:cubicBezTo>
                      <a:pt x="829672" y="120511"/>
                      <a:pt x="871387" y="99654"/>
                      <a:pt x="913103" y="88066"/>
                    </a:cubicBezTo>
                    <a:cubicBezTo>
                      <a:pt x="943230" y="78796"/>
                      <a:pt x="973358" y="76478"/>
                      <a:pt x="1001168" y="74161"/>
                    </a:cubicBezTo>
                    <a:cubicBezTo>
                      <a:pt x="1008121" y="74161"/>
                      <a:pt x="1015074" y="71843"/>
                      <a:pt x="1022026" y="71843"/>
                    </a:cubicBezTo>
                    <a:cubicBezTo>
                      <a:pt x="1112409" y="60255"/>
                      <a:pt x="1202793" y="37080"/>
                      <a:pt x="1281588" y="0"/>
                    </a:cubicBezTo>
                    <a:cubicBezTo>
                      <a:pt x="1281588" y="0"/>
                      <a:pt x="1281588" y="0"/>
                      <a:pt x="1281588" y="0"/>
                    </a:cubicBezTo>
                    <a:cubicBezTo>
                      <a:pt x="1281588" y="0"/>
                      <a:pt x="1283906" y="2317"/>
                      <a:pt x="1288541" y="463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11"/>
              <p:cNvSpPr/>
              <p:nvPr/>
            </p:nvSpPr>
            <p:spPr>
              <a:xfrm>
                <a:off x="6754175" y="4400041"/>
                <a:ext cx="774051" cy="553887"/>
              </a:xfrm>
              <a:custGeom>
                <a:avLst/>
                <a:gdLst/>
                <a:ahLst/>
                <a:cxnLst/>
                <a:rect l="l" t="t" r="r" b="b"/>
                <a:pathLst>
                  <a:path w="774051" h="553887" extrusionOk="0">
                    <a:moveTo>
                      <a:pt x="774052" y="0"/>
                    </a:moveTo>
                    <a:cubicBezTo>
                      <a:pt x="743924" y="37080"/>
                      <a:pt x="718431" y="76478"/>
                      <a:pt x="692939" y="113559"/>
                    </a:cubicBezTo>
                    <a:cubicBezTo>
                      <a:pt x="672081" y="143687"/>
                      <a:pt x="653541" y="173814"/>
                      <a:pt x="630366" y="203942"/>
                    </a:cubicBezTo>
                    <a:cubicBezTo>
                      <a:pt x="579380" y="273468"/>
                      <a:pt x="523760" y="329088"/>
                      <a:pt x="465822" y="373121"/>
                    </a:cubicBezTo>
                    <a:cubicBezTo>
                      <a:pt x="412519" y="412519"/>
                      <a:pt x="356898" y="442647"/>
                      <a:pt x="287373" y="477410"/>
                    </a:cubicBezTo>
                    <a:cubicBezTo>
                      <a:pt x="210894" y="514490"/>
                      <a:pt x="125146" y="553888"/>
                      <a:pt x="37080" y="553888"/>
                    </a:cubicBezTo>
                    <a:cubicBezTo>
                      <a:pt x="25493" y="553888"/>
                      <a:pt x="13905" y="553888"/>
                      <a:pt x="0" y="551570"/>
                    </a:cubicBezTo>
                    <a:lnTo>
                      <a:pt x="2318" y="539983"/>
                    </a:lnTo>
                    <a:cubicBezTo>
                      <a:pt x="99653" y="551570"/>
                      <a:pt x="196989" y="509855"/>
                      <a:pt x="282738" y="468140"/>
                    </a:cubicBezTo>
                    <a:cubicBezTo>
                      <a:pt x="352263" y="433377"/>
                      <a:pt x="407884" y="403249"/>
                      <a:pt x="458869" y="366168"/>
                    </a:cubicBezTo>
                    <a:cubicBezTo>
                      <a:pt x="516807" y="322136"/>
                      <a:pt x="572428" y="266515"/>
                      <a:pt x="621095" y="199307"/>
                    </a:cubicBezTo>
                    <a:cubicBezTo>
                      <a:pt x="641953" y="169179"/>
                      <a:pt x="662811" y="139051"/>
                      <a:pt x="683668" y="108924"/>
                    </a:cubicBezTo>
                    <a:cubicBezTo>
                      <a:pt x="706843" y="71843"/>
                      <a:pt x="732336" y="34763"/>
                      <a:pt x="760146" y="0"/>
                    </a:cubicBezTo>
                    <a:cubicBezTo>
                      <a:pt x="764781" y="0"/>
                      <a:pt x="769417" y="0"/>
                      <a:pt x="774052"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31" name="Google Shape;231;p11"/>
            <p:cNvSpPr/>
            <p:nvPr/>
          </p:nvSpPr>
          <p:spPr>
            <a:xfrm>
              <a:off x="7576497" y="3972077"/>
              <a:ext cx="1004853" cy="1004854"/>
            </a:xfrm>
            <a:custGeom>
              <a:avLst/>
              <a:gdLst/>
              <a:ahLst/>
              <a:cxnLst/>
              <a:rect l="l" t="t" r="r" b="b"/>
              <a:pathLst>
                <a:path w="1381241" h="1381242" extrusionOk="0">
                  <a:moveTo>
                    <a:pt x="690621" y="1381243"/>
                  </a:moveTo>
                  <a:cubicBezTo>
                    <a:pt x="308230" y="1381243"/>
                    <a:pt x="0" y="1070695"/>
                    <a:pt x="0" y="690621"/>
                  </a:cubicBezTo>
                  <a:cubicBezTo>
                    <a:pt x="0" y="310548"/>
                    <a:pt x="310548" y="0"/>
                    <a:pt x="690621" y="0"/>
                  </a:cubicBezTo>
                  <a:cubicBezTo>
                    <a:pt x="1070694" y="0"/>
                    <a:pt x="1381241" y="310548"/>
                    <a:pt x="1381241" y="690621"/>
                  </a:cubicBezTo>
                  <a:cubicBezTo>
                    <a:pt x="1381241" y="1070695"/>
                    <a:pt x="1073012" y="1381243"/>
                    <a:pt x="690621" y="1381243"/>
                  </a:cubicBezTo>
                  <a:close/>
                  <a:moveTo>
                    <a:pt x="690621" y="34763"/>
                  </a:moveTo>
                  <a:cubicBezTo>
                    <a:pt x="329088" y="34763"/>
                    <a:pt x="34763" y="329088"/>
                    <a:pt x="34763" y="690621"/>
                  </a:cubicBezTo>
                  <a:cubicBezTo>
                    <a:pt x="34763" y="1052155"/>
                    <a:pt x="329088" y="1346480"/>
                    <a:pt x="690621" y="1346480"/>
                  </a:cubicBezTo>
                  <a:cubicBezTo>
                    <a:pt x="1052154" y="1346480"/>
                    <a:pt x="1346479" y="1052155"/>
                    <a:pt x="1346479" y="690621"/>
                  </a:cubicBezTo>
                  <a:cubicBezTo>
                    <a:pt x="1346479" y="329088"/>
                    <a:pt x="1052154" y="34763"/>
                    <a:pt x="690621" y="3476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32" name="Google Shape;232;p11"/>
            <p:cNvGrpSpPr/>
            <p:nvPr/>
          </p:nvGrpSpPr>
          <p:grpSpPr>
            <a:xfrm>
              <a:off x="715100" y="-130662"/>
              <a:ext cx="1299100" cy="1129500"/>
              <a:chOff x="7504950" y="336613"/>
              <a:chExt cx="1299100" cy="1129500"/>
            </a:xfrm>
          </p:grpSpPr>
          <p:sp>
            <p:nvSpPr>
              <p:cNvPr id="233" name="Google Shape;233;p11"/>
              <p:cNvSpPr/>
              <p:nvPr/>
            </p:nvSpPr>
            <p:spPr>
              <a:xfrm>
                <a:off x="813470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34" name="Google Shape;234;p11"/>
              <p:cNvSpPr/>
              <p:nvPr/>
            </p:nvSpPr>
            <p:spPr>
              <a:xfrm>
                <a:off x="813470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35" name="Google Shape;235;p11"/>
              <p:cNvSpPr/>
              <p:nvPr/>
            </p:nvSpPr>
            <p:spPr>
              <a:xfrm>
                <a:off x="81347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36" name="Google Shape;236;p11"/>
              <p:cNvSpPr/>
              <p:nvPr/>
            </p:nvSpPr>
            <p:spPr>
              <a:xfrm>
                <a:off x="81347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37" name="Google Shape;237;p11"/>
              <p:cNvSpPr/>
              <p:nvPr/>
            </p:nvSpPr>
            <p:spPr>
              <a:xfrm>
                <a:off x="81347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38" name="Google Shape;238;p11"/>
              <p:cNvSpPr/>
              <p:nvPr/>
            </p:nvSpPr>
            <p:spPr>
              <a:xfrm>
                <a:off x="81347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39" name="Google Shape;239;p11"/>
              <p:cNvSpPr/>
              <p:nvPr/>
            </p:nvSpPr>
            <p:spPr>
              <a:xfrm>
                <a:off x="813470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40" name="Google Shape;240;p11"/>
              <p:cNvSpPr/>
              <p:nvPr/>
            </p:nvSpPr>
            <p:spPr>
              <a:xfrm>
                <a:off x="813470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41" name="Google Shape;241;p11"/>
              <p:cNvSpPr/>
              <p:nvPr/>
            </p:nvSpPr>
            <p:spPr>
              <a:xfrm>
                <a:off x="80087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42" name="Google Shape;242;p11"/>
              <p:cNvSpPr/>
              <p:nvPr/>
            </p:nvSpPr>
            <p:spPr>
              <a:xfrm>
                <a:off x="80087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43" name="Google Shape;243;p11"/>
              <p:cNvSpPr/>
              <p:nvPr/>
            </p:nvSpPr>
            <p:spPr>
              <a:xfrm>
                <a:off x="80087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44" name="Google Shape;244;p11"/>
              <p:cNvSpPr/>
              <p:nvPr/>
            </p:nvSpPr>
            <p:spPr>
              <a:xfrm>
                <a:off x="80087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45" name="Google Shape;245;p11"/>
              <p:cNvSpPr/>
              <p:nvPr/>
            </p:nvSpPr>
            <p:spPr>
              <a:xfrm>
                <a:off x="80087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46" name="Google Shape;246;p11"/>
              <p:cNvSpPr/>
              <p:nvPr/>
            </p:nvSpPr>
            <p:spPr>
              <a:xfrm>
                <a:off x="80087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47" name="Google Shape;247;p11"/>
              <p:cNvSpPr/>
              <p:nvPr/>
            </p:nvSpPr>
            <p:spPr>
              <a:xfrm>
                <a:off x="800875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48" name="Google Shape;248;p11"/>
              <p:cNvSpPr/>
              <p:nvPr/>
            </p:nvSpPr>
            <p:spPr>
              <a:xfrm>
                <a:off x="800875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49" name="Google Shape;249;p11"/>
              <p:cNvSpPr/>
              <p:nvPr/>
            </p:nvSpPr>
            <p:spPr>
              <a:xfrm>
                <a:off x="78828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50" name="Google Shape;250;p11"/>
              <p:cNvSpPr/>
              <p:nvPr/>
            </p:nvSpPr>
            <p:spPr>
              <a:xfrm>
                <a:off x="78828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51" name="Google Shape;251;p11"/>
              <p:cNvSpPr/>
              <p:nvPr/>
            </p:nvSpPr>
            <p:spPr>
              <a:xfrm>
                <a:off x="78828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52" name="Google Shape;252;p11"/>
              <p:cNvSpPr/>
              <p:nvPr/>
            </p:nvSpPr>
            <p:spPr>
              <a:xfrm>
                <a:off x="78828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53" name="Google Shape;253;p11"/>
              <p:cNvSpPr/>
              <p:nvPr/>
            </p:nvSpPr>
            <p:spPr>
              <a:xfrm>
                <a:off x="788280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54" name="Google Shape;254;p11"/>
              <p:cNvSpPr/>
              <p:nvPr/>
            </p:nvSpPr>
            <p:spPr>
              <a:xfrm>
                <a:off x="788280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55" name="Google Shape;255;p11"/>
              <p:cNvSpPr/>
              <p:nvPr/>
            </p:nvSpPr>
            <p:spPr>
              <a:xfrm>
                <a:off x="788280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56" name="Google Shape;256;p11"/>
              <p:cNvSpPr/>
              <p:nvPr/>
            </p:nvSpPr>
            <p:spPr>
              <a:xfrm>
                <a:off x="788280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57" name="Google Shape;257;p11"/>
              <p:cNvSpPr/>
              <p:nvPr/>
            </p:nvSpPr>
            <p:spPr>
              <a:xfrm>
                <a:off x="77568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58" name="Google Shape;258;p11"/>
              <p:cNvSpPr/>
              <p:nvPr/>
            </p:nvSpPr>
            <p:spPr>
              <a:xfrm>
                <a:off x="77568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59" name="Google Shape;259;p11"/>
              <p:cNvSpPr/>
              <p:nvPr/>
            </p:nvSpPr>
            <p:spPr>
              <a:xfrm>
                <a:off x="77568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60" name="Google Shape;260;p11"/>
              <p:cNvSpPr/>
              <p:nvPr/>
            </p:nvSpPr>
            <p:spPr>
              <a:xfrm>
                <a:off x="77568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61" name="Google Shape;261;p11"/>
              <p:cNvSpPr/>
              <p:nvPr/>
            </p:nvSpPr>
            <p:spPr>
              <a:xfrm>
                <a:off x="77568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62" name="Google Shape;262;p11"/>
              <p:cNvSpPr/>
              <p:nvPr/>
            </p:nvSpPr>
            <p:spPr>
              <a:xfrm>
                <a:off x="77568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63" name="Google Shape;263;p11"/>
              <p:cNvSpPr/>
              <p:nvPr/>
            </p:nvSpPr>
            <p:spPr>
              <a:xfrm>
                <a:off x="76309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64" name="Google Shape;264;p11"/>
              <p:cNvSpPr/>
              <p:nvPr/>
            </p:nvSpPr>
            <p:spPr>
              <a:xfrm>
                <a:off x="76309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65" name="Google Shape;265;p11"/>
              <p:cNvSpPr/>
              <p:nvPr/>
            </p:nvSpPr>
            <p:spPr>
              <a:xfrm>
                <a:off x="76309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66" name="Google Shape;266;p11"/>
              <p:cNvSpPr/>
              <p:nvPr/>
            </p:nvSpPr>
            <p:spPr>
              <a:xfrm>
                <a:off x="76309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67" name="Google Shape;267;p11"/>
              <p:cNvSpPr/>
              <p:nvPr/>
            </p:nvSpPr>
            <p:spPr>
              <a:xfrm>
                <a:off x="75049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68" name="Google Shape;268;p11"/>
              <p:cNvSpPr/>
              <p:nvPr/>
            </p:nvSpPr>
            <p:spPr>
              <a:xfrm>
                <a:off x="75049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69" name="Google Shape;269;p11"/>
              <p:cNvSpPr/>
              <p:nvPr/>
            </p:nvSpPr>
            <p:spPr>
              <a:xfrm flipH="1">
                <a:off x="82606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70" name="Google Shape;270;p11"/>
              <p:cNvSpPr/>
              <p:nvPr/>
            </p:nvSpPr>
            <p:spPr>
              <a:xfrm flipH="1">
                <a:off x="82606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71" name="Google Shape;271;p11"/>
              <p:cNvSpPr/>
              <p:nvPr/>
            </p:nvSpPr>
            <p:spPr>
              <a:xfrm flipH="1">
                <a:off x="82606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72" name="Google Shape;272;p11"/>
              <p:cNvSpPr/>
              <p:nvPr/>
            </p:nvSpPr>
            <p:spPr>
              <a:xfrm flipH="1">
                <a:off x="82606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73" name="Google Shape;273;p11"/>
              <p:cNvSpPr/>
              <p:nvPr/>
            </p:nvSpPr>
            <p:spPr>
              <a:xfrm flipH="1">
                <a:off x="82606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74" name="Google Shape;274;p11"/>
              <p:cNvSpPr/>
              <p:nvPr/>
            </p:nvSpPr>
            <p:spPr>
              <a:xfrm flipH="1">
                <a:off x="82606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75" name="Google Shape;275;p11"/>
              <p:cNvSpPr/>
              <p:nvPr/>
            </p:nvSpPr>
            <p:spPr>
              <a:xfrm flipH="1">
                <a:off x="826065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76" name="Google Shape;276;p11"/>
              <p:cNvSpPr/>
              <p:nvPr/>
            </p:nvSpPr>
            <p:spPr>
              <a:xfrm flipH="1">
                <a:off x="826065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77" name="Google Shape;277;p11"/>
              <p:cNvSpPr/>
              <p:nvPr/>
            </p:nvSpPr>
            <p:spPr>
              <a:xfrm flipH="1">
                <a:off x="83866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78" name="Google Shape;278;p11"/>
              <p:cNvSpPr/>
              <p:nvPr/>
            </p:nvSpPr>
            <p:spPr>
              <a:xfrm flipH="1">
                <a:off x="83866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79" name="Google Shape;279;p11"/>
              <p:cNvSpPr/>
              <p:nvPr/>
            </p:nvSpPr>
            <p:spPr>
              <a:xfrm flipH="1">
                <a:off x="83866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80" name="Google Shape;280;p11"/>
              <p:cNvSpPr/>
              <p:nvPr/>
            </p:nvSpPr>
            <p:spPr>
              <a:xfrm flipH="1">
                <a:off x="83866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81" name="Google Shape;281;p11"/>
              <p:cNvSpPr/>
              <p:nvPr/>
            </p:nvSpPr>
            <p:spPr>
              <a:xfrm flipH="1">
                <a:off x="838660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82" name="Google Shape;282;p11"/>
              <p:cNvSpPr/>
              <p:nvPr/>
            </p:nvSpPr>
            <p:spPr>
              <a:xfrm flipH="1">
                <a:off x="838660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83" name="Google Shape;283;p11"/>
              <p:cNvSpPr/>
              <p:nvPr/>
            </p:nvSpPr>
            <p:spPr>
              <a:xfrm flipH="1">
                <a:off x="838660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84" name="Google Shape;284;p11"/>
              <p:cNvSpPr/>
              <p:nvPr/>
            </p:nvSpPr>
            <p:spPr>
              <a:xfrm flipH="1">
                <a:off x="838660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85" name="Google Shape;285;p11"/>
              <p:cNvSpPr/>
              <p:nvPr/>
            </p:nvSpPr>
            <p:spPr>
              <a:xfrm flipH="1">
                <a:off x="85125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86" name="Google Shape;286;p11"/>
              <p:cNvSpPr/>
              <p:nvPr/>
            </p:nvSpPr>
            <p:spPr>
              <a:xfrm flipH="1">
                <a:off x="85125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87" name="Google Shape;287;p11"/>
              <p:cNvSpPr/>
              <p:nvPr/>
            </p:nvSpPr>
            <p:spPr>
              <a:xfrm flipH="1">
                <a:off x="85125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88" name="Google Shape;288;p11"/>
              <p:cNvSpPr/>
              <p:nvPr/>
            </p:nvSpPr>
            <p:spPr>
              <a:xfrm flipH="1">
                <a:off x="85125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89" name="Google Shape;289;p11"/>
              <p:cNvSpPr/>
              <p:nvPr/>
            </p:nvSpPr>
            <p:spPr>
              <a:xfrm flipH="1">
                <a:off x="85125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90" name="Google Shape;290;p11"/>
              <p:cNvSpPr/>
              <p:nvPr/>
            </p:nvSpPr>
            <p:spPr>
              <a:xfrm flipH="1">
                <a:off x="85125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91" name="Google Shape;291;p11"/>
              <p:cNvSpPr/>
              <p:nvPr/>
            </p:nvSpPr>
            <p:spPr>
              <a:xfrm flipH="1">
                <a:off x="86385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92" name="Google Shape;292;p11"/>
              <p:cNvSpPr/>
              <p:nvPr/>
            </p:nvSpPr>
            <p:spPr>
              <a:xfrm flipH="1">
                <a:off x="86385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93" name="Google Shape;293;p11"/>
              <p:cNvSpPr/>
              <p:nvPr/>
            </p:nvSpPr>
            <p:spPr>
              <a:xfrm flipH="1">
                <a:off x="86385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94" name="Google Shape;294;p11"/>
              <p:cNvSpPr/>
              <p:nvPr/>
            </p:nvSpPr>
            <p:spPr>
              <a:xfrm flipH="1">
                <a:off x="86385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95" name="Google Shape;295;p11"/>
              <p:cNvSpPr/>
              <p:nvPr/>
            </p:nvSpPr>
            <p:spPr>
              <a:xfrm flipH="1">
                <a:off x="87644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96" name="Google Shape;296;p11"/>
              <p:cNvSpPr/>
              <p:nvPr/>
            </p:nvSpPr>
            <p:spPr>
              <a:xfrm flipH="1">
                <a:off x="87644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grpSp>
        <p:sp>
          <p:nvSpPr>
            <p:cNvPr id="297" name="Google Shape;297;p11"/>
            <p:cNvSpPr/>
            <p:nvPr/>
          </p:nvSpPr>
          <p:spPr>
            <a:xfrm>
              <a:off x="1289049" y="-514300"/>
              <a:ext cx="1256929" cy="1256930"/>
            </a:xfrm>
            <a:custGeom>
              <a:avLst/>
              <a:gdLst/>
              <a:ahLst/>
              <a:cxnLst/>
              <a:rect l="l" t="t" r="r" b="b"/>
              <a:pathLst>
                <a:path w="1381241" h="1381242" extrusionOk="0">
                  <a:moveTo>
                    <a:pt x="690621" y="1381243"/>
                  </a:moveTo>
                  <a:cubicBezTo>
                    <a:pt x="308230" y="1381243"/>
                    <a:pt x="0" y="1070695"/>
                    <a:pt x="0" y="690621"/>
                  </a:cubicBezTo>
                  <a:cubicBezTo>
                    <a:pt x="0" y="310548"/>
                    <a:pt x="310548" y="0"/>
                    <a:pt x="690621" y="0"/>
                  </a:cubicBezTo>
                  <a:cubicBezTo>
                    <a:pt x="1070694" y="0"/>
                    <a:pt x="1381241" y="310548"/>
                    <a:pt x="1381241" y="690621"/>
                  </a:cubicBezTo>
                  <a:cubicBezTo>
                    <a:pt x="1381241" y="1070695"/>
                    <a:pt x="1073012" y="1381243"/>
                    <a:pt x="690621" y="1381243"/>
                  </a:cubicBezTo>
                  <a:close/>
                  <a:moveTo>
                    <a:pt x="690621" y="34763"/>
                  </a:moveTo>
                  <a:cubicBezTo>
                    <a:pt x="329088" y="34763"/>
                    <a:pt x="34763" y="329088"/>
                    <a:pt x="34763" y="690621"/>
                  </a:cubicBezTo>
                  <a:cubicBezTo>
                    <a:pt x="34763" y="1052155"/>
                    <a:pt x="329088" y="1346480"/>
                    <a:pt x="690621" y="1346480"/>
                  </a:cubicBezTo>
                  <a:cubicBezTo>
                    <a:pt x="1052154" y="1346480"/>
                    <a:pt x="1346479" y="1052155"/>
                    <a:pt x="1346479" y="690621"/>
                  </a:cubicBezTo>
                  <a:cubicBezTo>
                    <a:pt x="1346479" y="329088"/>
                    <a:pt x="1052154" y="34763"/>
                    <a:pt x="690621" y="3476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9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299"/>
        <p:cNvGrpSpPr/>
        <p:nvPr/>
      </p:nvGrpSpPr>
      <p:grpSpPr>
        <a:xfrm>
          <a:off x="0" y="0"/>
          <a:ext cx="0" cy="0"/>
          <a:chOff x="0" y="0"/>
          <a:chExt cx="0" cy="0"/>
        </a:xfrm>
      </p:grpSpPr>
      <p:sp>
        <p:nvSpPr>
          <p:cNvPr id="300" name="Google Shape;300;p13"/>
          <p:cNvSpPr/>
          <p:nvPr/>
        </p:nvSpPr>
        <p:spPr>
          <a:xfrm>
            <a:off x="-50" y="366600"/>
            <a:ext cx="9144000" cy="4410300"/>
          </a:xfrm>
          <a:prstGeom prst="rect">
            <a:avLst/>
          </a:prstGeom>
          <a:solidFill>
            <a:srgbClr val="FFFFFF">
              <a:alpha val="362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01" name="Google Shape;301;p13"/>
          <p:cNvSpPr/>
          <p:nvPr/>
        </p:nvSpPr>
        <p:spPr>
          <a:xfrm>
            <a:off x="-50" y="5006900"/>
            <a:ext cx="9144000" cy="136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02" name="Google Shape;302;p13"/>
          <p:cNvSpPr/>
          <p:nvPr/>
        </p:nvSpPr>
        <p:spPr>
          <a:xfrm>
            <a:off x="-50" y="100"/>
            <a:ext cx="9144000" cy="136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03" name="Google Shape;303;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4" name="Google Shape;304;p13"/>
          <p:cNvSpPr txBox="1">
            <a:spLocks noGrp="1"/>
          </p:cNvSpPr>
          <p:nvPr>
            <p:ph type="title" idx="2" hasCustomPrompt="1"/>
          </p:nvPr>
        </p:nvSpPr>
        <p:spPr>
          <a:xfrm>
            <a:off x="1505400" y="1564972"/>
            <a:ext cx="734700" cy="6357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5" name="Google Shape;305;p13"/>
          <p:cNvSpPr txBox="1">
            <a:spLocks noGrp="1"/>
          </p:cNvSpPr>
          <p:nvPr>
            <p:ph type="title" idx="3" hasCustomPrompt="1"/>
          </p:nvPr>
        </p:nvSpPr>
        <p:spPr>
          <a:xfrm>
            <a:off x="1505400" y="3276279"/>
            <a:ext cx="734700" cy="6357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6" name="Google Shape;306;p13"/>
          <p:cNvSpPr txBox="1">
            <a:spLocks noGrp="1"/>
          </p:cNvSpPr>
          <p:nvPr>
            <p:ph type="title" idx="4" hasCustomPrompt="1"/>
          </p:nvPr>
        </p:nvSpPr>
        <p:spPr>
          <a:xfrm>
            <a:off x="4204675" y="1564972"/>
            <a:ext cx="734700" cy="6357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7" name="Google Shape;307;p13"/>
          <p:cNvSpPr txBox="1">
            <a:spLocks noGrp="1"/>
          </p:cNvSpPr>
          <p:nvPr>
            <p:ph type="title" idx="5" hasCustomPrompt="1"/>
          </p:nvPr>
        </p:nvSpPr>
        <p:spPr>
          <a:xfrm>
            <a:off x="4204675" y="3276279"/>
            <a:ext cx="734700" cy="6357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8" name="Google Shape;308;p13"/>
          <p:cNvSpPr txBox="1">
            <a:spLocks noGrp="1"/>
          </p:cNvSpPr>
          <p:nvPr>
            <p:ph type="title" idx="6" hasCustomPrompt="1"/>
          </p:nvPr>
        </p:nvSpPr>
        <p:spPr>
          <a:xfrm>
            <a:off x="6903950" y="1564972"/>
            <a:ext cx="734700" cy="6357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9" name="Google Shape;309;p13"/>
          <p:cNvSpPr txBox="1">
            <a:spLocks noGrp="1"/>
          </p:cNvSpPr>
          <p:nvPr>
            <p:ph type="title" idx="7" hasCustomPrompt="1"/>
          </p:nvPr>
        </p:nvSpPr>
        <p:spPr>
          <a:xfrm>
            <a:off x="6903950" y="3276279"/>
            <a:ext cx="734700" cy="6357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0" name="Google Shape;310;p13"/>
          <p:cNvSpPr txBox="1">
            <a:spLocks noGrp="1"/>
          </p:cNvSpPr>
          <p:nvPr>
            <p:ph type="subTitle" idx="1"/>
          </p:nvPr>
        </p:nvSpPr>
        <p:spPr>
          <a:xfrm>
            <a:off x="720000" y="2328775"/>
            <a:ext cx="2305500" cy="47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b="1" i="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Raleway"/>
              <a:buNone/>
              <a:defRPr sz="2400" i="1">
                <a:latin typeface="Raleway"/>
                <a:ea typeface="Raleway"/>
                <a:cs typeface="Raleway"/>
                <a:sym typeface="Raleway"/>
              </a:defRPr>
            </a:lvl2pPr>
            <a:lvl3pPr lvl="2" rtl="0">
              <a:lnSpc>
                <a:spcPct val="100000"/>
              </a:lnSpc>
              <a:spcBef>
                <a:spcPts val="0"/>
              </a:spcBef>
              <a:spcAft>
                <a:spcPts val="0"/>
              </a:spcAft>
              <a:buSzPts val="2400"/>
              <a:buFont typeface="Raleway"/>
              <a:buNone/>
              <a:defRPr sz="2400" i="1">
                <a:latin typeface="Raleway"/>
                <a:ea typeface="Raleway"/>
                <a:cs typeface="Raleway"/>
                <a:sym typeface="Raleway"/>
              </a:defRPr>
            </a:lvl3pPr>
            <a:lvl4pPr lvl="3" rtl="0">
              <a:lnSpc>
                <a:spcPct val="100000"/>
              </a:lnSpc>
              <a:spcBef>
                <a:spcPts val="0"/>
              </a:spcBef>
              <a:spcAft>
                <a:spcPts val="0"/>
              </a:spcAft>
              <a:buSzPts val="2400"/>
              <a:buFont typeface="Raleway"/>
              <a:buNone/>
              <a:defRPr sz="2400" i="1">
                <a:latin typeface="Raleway"/>
                <a:ea typeface="Raleway"/>
                <a:cs typeface="Raleway"/>
                <a:sym typeface="Raleway"/>
              </a:defRPr>
            </a:lvl4pPr>
            <a:lvl5pPr lvl="4" rtl="0">
              <a:lnSpc>
                <a:spcPct val="100000"/>
              </a:lnSpc>
              <a:spcBef>
                <a:spcPts val="0"/>
              </a:spcBef>
              <a:spcAft>
                <a:spcPts val="0"/>
              </a:spcAft>
              <a:buSzPts val="2400"/>
              <a:buFont typeface="Raleway"/>
              <a:buNone/>
              <a:defRPr sz="2400" i="1">
                <a:latin typeface="Raleway"/>
                <a:ea typeface="Raleway"/>
                <a:cs typeface="Raleway"/>
                <a:sym typeface="Raleway"/>
              </a:defRPr>
            </a:lvl5pPr>
            <a:lvl6pPr lvl="5" rtl="0">
              <a:lnSpc>
                <a:spcPct val="100000"/>
              </a:lnSpc>
              <a:spcBef>
                <a:spcPts val="0"/>
              </a:spcBef>
              <a:spcAft>
                <a:spcPts val="0"/>
              </a:spcAft>
              <a:buSzPts val="2400"/>
              <a:buFont typeface="Raleway"/>
              <a:buNone/>
              <a:defRPr sz="2400" i="1">
                <a:latin typeface="Raleway"/>
                <a:ea typeface="Raleway"/>
                <a:cs typeface="Raleway"/>
                <a:sym typeface="Raleway"/>
              </a:defRPr>
            </a:lvl6pPr>
            <a:lvl7pPr lvl="6" rtl="0">
              <a:lnSpc>
                <a:spcPct val="100000"/>
              </a:lnSpc>
              <a:spcBef>
                <a:spcPts val="0"/>
              </a:spcBef>
              <a:spcAft>
                <a:spcPts val="0"/>
              </a:spcAft>
              <a:buSzPts val="2400"/>
              <a:buFont typeface="Raleway"/>
              <a:buNone/>
              <a:defRPr sz="2400" i="1">
                <a:latin typeface="Raleway"/>
                <a:ea typeface="Raleway"/>
                <a:cs typeface="Raleway"/>
                <a:sym typeface="Raleway"/>
              </a:defRPr>
            </a:lvl7pPr>
            <a:lvl8pPr lvl="7" rtl="0">
              <a:lnSpc>
                <a:spcPct val="100000"/>
              </a:lnSpc>
              <a:spcBef>
                <a:spcPts val="0"/>
              </a:spcBef>
              <a:spcAft>
                <a:spcPts val="0"/>
              </a:spcAft>
              <a:buSzPts val="2400"/>
              <a:buFont typeface="Raleway"/>
              <a:buNone/>
              <a:defRPr sz="2400" i="1">
                <a:latin typeface="Raleway"/>
                <a:ea typeface="Raleway"/>
                <a:cs typeface="Raleway"/>
                <a:sym typeface="Raleway"/>
              </a:defRPr>
            </a:lvl8pPr>
            <a:lvl9pPr lvl="8" rtl="0">
              <a:lnSpc>
                <a:spcPct val="100000"/>
              </a:lnSpc>
              <a:spcBef>
                <a:spcPts val="0"/>
              </a:spcBef>
              <a:spcAft>
                <a:spcPts val="0"/>
              </a:spcAft>
              <a:buSzPts val="2400"/>
              <a:buFont typeface="Raleway"/>
              <a:buNone/>
              <a:defRPr sz="2400" i="1">
                <a:latin typeface="Raleway"/>
                <a:ea typeface="Raleway"/>
                <a:cs typeface="Raleway"/>
                <a:sym typeface="Raleway"/>
              </a:defRPr>
            </a:lvl9pPr>
          </a:lstStyle>
          <a:p>
            <a:endParaRPr/>
          </a:p>
        </p:txBody>
      </p:sp>
      <p:sp>
        <p:nvSpPr>
          <p:cNvPr id="311" name="Google Shape;311;p13"/>
          <p:cNvSpPr txBox="1">
            <a:spLocks noGrp="1"/>
          </p:cNvSpPr>
          <p:nvPr>
            <p:ph type="subTitle" idx="8"/>
          </p:nvPr>
        </p:nvSpPr>
        <p:spPr>
          <a:xfrm>
            <a:off x="3419275" y="2328775"/>
            <a:ext cx="2305500" cy="47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b="1" i="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Raleway"/>
              <a:buNone/>
              <a:defRPr sz="2400" i="1">
                <a:latin typeface="Raleway"/>
                <a:ea typeface="Raleway"/>
                <a:cs typeface="Raleway"/>
                <a:sym typeface="Raleway"/>
              </a:defRPr>
            </a:lvl2pPr>
            <a:lvl3pPr lvl="2" rtl="0">
              <a:lnSpc>
                <a:spcPct val="100000"/>
              </a:lnSpc>
              <a:spcBef>
                <a:spcPts val="0"/>
              </a:spcBef>
              <a:spcAft>
                <a:spcPts val="0"/>
              </a:spcAft>
              <a:buSzPts val="2400"/>
              <a:buFont typeface="Raleway"/>
              <a:buNone/>
              <a:defRPr sz="2400" i="1">
                <a:latin typeface="Raleway"/>
                <a:ea typeface="Raleway"/>
                <a:cs typeface="Raleway"/>
                <a:sym typeface="Raleway"/>
              </a:defRPr>
            </a:lvl3pPr>
            <a:lvl4pPr lvl="3" rtl="0">
              <a:lnSpc>
                <a:spcPct val="100000"/>
              </a:lnSpc>
              <a:spcBef>
                <a:spcPts val="0"/>
              </a:spcBef>
              <a:spcAft>
                <a:spcPts val="0"/>
              </a:spcAft>
              <a:buSzPts val="2400"/>
              <a:buFont typeface="Raleway"/>
              <a:buNone/>
              <a:defRPr sz="2400" i="1">
                <a:latin typeface="Raleway"/>
                <a:ea typeface="Raleway"/>
                <a:cs typeface="Raleway"/>
                <a:sym typeface="Raleway"/>
              </a:defRPr>
            </a:lvl4pPr>
            <a:lvl5pPr lvl="4" rtl="0">
              <a:lnSpc>
                <a:spcPct val="100000"/>
              </a:lnSpc>
              <a:spcBef>
                <a:spcPts val="0"/>
              </a:spcBef>
              <a:spcAft>
                <a:spcPts val="0"/>
              </a:spcAft>
              <a:buSzPts val="2400"/>
              <a:buFont typeface="Raleway"/>
              <a:buNone/>
              <a:defRPr sz="2400" i="1">
                <a:latin typeface="Raleway"/>
                <a:ea typeface="Raleway"/>
                <a:cs typeface="Raleway"/>
                <a:sym typeface="Raleway"/>
              </a:defRPr>
            </a:lvl5pPr>
            <a:lvl6pPr lvl="5" rtl="0">
              <a:lnSpc>
                <a:spcPct val="100000"/>
              </a:lnSpc>
              <a:spcBef>
                <a:spcPts val="0"/>
              </a:spcBef>
              <a:spcAft>
                <a:spcPts val="0"/>
              </a:spcAft>
              <a:buSzPts val="2400"/>
              <a:buFont typeface="Raleway"/>
              <a:buNone/>
              <a:defRPr sz="2400" i="1">
                <a:latin typeface="Raleway"/>
                <a:ea typeface="Raleway"/>
                <a:cs typeface="Raleway"/>
                <a:sym typeface="Raleway"/>
              </a:defRPr>
            </a:lvl6pPr>
            <a:lvl7pPr lvl="6" rtl="0">
              <a:lnSpc>
                <a:spcPct val="100000"/>
              </a:lnSpc>
              <a:spcBef>
                <a:spcPts val="0"/>
              </a:spcBef>
              <a:spcAft>
                <a:spcPts val="0"/>
              </a:spcAft>
              <a:buSzPts val="2400"/>
              <a:buFont typeface="Raleway"/>
              <a:buNone/>
              <a:defRPr sz="2400" i="1">
                <a:latin typeface="Raleway"/>
                <a:ea typeface="Raleway"/>
                <a:cs typeface="Raleway"/>
                <a:sym typeface="Raleway"/>
              </a:defRPr>
            </a:lvl7pPr>
            <a:lvl8pPr lvl="7" rtl="0">
              <a:lnSpc>
                <a:spcPct val="100000"/>
              </a:lnSpc>
              <a:spcBef>
                <a:spcPts val="0"/>
              </a:spcBef>
              <a:spcAft>
                <a:spcPts val="0"/>
              </a:spcAft>
              <a:buSzPts val="2400"/>
              <a:buFont typeface="Raleway"/>
              <a:buNone/>
              <a:defRPr sz="2400" i="1">
                <a:latin typeface="Raleway"/>
                <a:ea typeface="Raleway"/>
                <a:cs typeface="Raleway"/>
                <a:sym typeface="Raleway"/>
              </a:defRPr>
            </a:lvl8pPr>
            <a:lvl9pPr lvl="8" rtl="0">
              <a:lnSpc>
                <a:spcPct val="100000"/>
              </a:lnSpc>
              <a:spcBef>
                <a:spcPts val="0"/>
              </a:spcBef>
              <a:spcAft>
                <a:spcPts val="0"/>
              </a:spcAft>
              <a:buSzPts val="2400"/>
              <a:buFont typeface="Raleway"/>
              <a:buNone/>
              <a:defRPr sz="2400" i="1">
                <a:latin typeface="Raleway"/>
                <a:ea typeface="Raleway"/>
                <a:cs typeface="Raleway"/>
                <a:sym typeface="Raleway"/>
              </a:defRPr>
            </a:lvl9pPr>
          </a:lstStyle>
          <a:p>
            <a:endParaRPr/>
          </a:p>
        </p:txBody>
      </p:sp>
      <p:sp>
        <p:nvSpPr>
          <p:cNvPr id="312" name="Google Shape;312;p13"/>
          <p:cNvSpPr txBox="1">
            <a:spLocks noGrp="1"/>
          </p:cNvSpPr>
          <p:nvPr>
            <p:ph type="subTitle" idx="9"/>
          </p:nvPr>
        </p:nvSpPr>
        <p:spPr>
          <a:xfrm>
            <a:off x="6118550" y="2328775"/>
            <a:ext cx="2305500" cy="47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b="1" i="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Raleway"/>
              <a:buNone/>
              <a:defRPr sz="2400" i="1">
                <a:latin typeface="Raleway"/>
                <a:ea typeface="Raleway"/>
                <a:cs typeface="Raleway"/>
                <a:sym typeface="Raleway"/>
              </a:defRPr>
            </a:lvl2pPr>
            <a:lvl3pPr lvl="2" rtl="0">
              <a:lnSpc>
                <a:spcPct val="100000"/>
              </a:lnSpc>
              <a:spcBef>
                <a:spcPts val="0"/>
              </a:spcBef>
              <a:spcAft>
                <a:spcPts val="0"/>
              </a:spcAft>
              <a:buSzPts val="2400"/>
              <a:buFont typeface="Raleway"/>
              <a:buNone/>
              <a:defRPr sz="2400" i="1">
                <a:latin typeface="Raleway"/>
                <a:ea typeface="Raleway"/>
                <a:cs typeface="Raleway"/>
                <a:sym typeface="Raleway"/>
              </a:defRPr>
            </a:lvl3pPr>
            <a:lvl4pPr lvl="3" rtl="0">
              <a:lnSpc>
                <a:spcPct val="100000"/>
              </a:lnSpc>
              <a:spcBef>
                <a:spcPts val="0"/>
              </a:spcBef>
              <a:spcAft>
                <a:spcPts val="0"/>
              </a:spcAft>
              <a:buSzPts val="2400"/>
              <a:buFont typeface="Raleway"/>
              <a:buNone/>
              <a:defRPr sz="2400" i="1">
                <a:latin typeface="Raleway"/>
                <a:ea typeface="Raleway"/>
                <a:cs typeface="Raleway"/>
                <a:sym typeface="Raleway"/>
              </a:defRPr>
            </a:lvl4pPr>
            <a:lvl5pPr lvl="4" rtl="0">
              <a:lnSpc>
                <a:spcPct val="100000"/>
              </a:lnSpc>
              <a:spcBef>
                <a:spcPts val="0"/>
              </a:spcBef>
              <a:spcAft>
                <a:spcPts val="0"/>
              </a:spcAft>
              <a:buSzPts val="2400"/>
              <a:buFont typeface="Raleway"/>
              <a:buNone/>
              <a:defRPr sz="2400" i="1">
                <a:latin typeface="Raleway"/>
                <a:ea typeface="Raleway"/>
                <a:cs typeface="Raleway"/>
                <a:sym typeface="Raleway"/>
              </a:defRPr>
            </a:lvl5pPr>
            <a:lvl6pPr lvl="5" rtl="0">
              <a:lnSpc>
                <a:spcPct val="100000"/>
              </a:lnSpc>
              <a:spcBef>
                <a:spcPts val="0"/>
              </a:spcBef>
              <a:spcAft>
                <a:spcPts val="0"/>
              </a:spcAft>
              <a:buSzPts val="2400"/>
              <a:buFont typeface="Raleway"/>
              <a:buNone/>
              <a:defRPr sz="2400" i="1">
                <a:latin typeface="Raleway"/>
                <a:ea typeface="Raleway"/>
                <a:cs typeface="Raleway"/>
                <a:sym typeface="Raleway"/>
              </a:defRPr>
            </a:lvl6pPr>
            <a:lvl7pPr lvl="6" rtl="0">
              <a:lnSpc>
                <a:spcPct val="100000"/>
              </a:lnSpc>
              <a:spcBef>
                <a:spcPts val="0"/>
              </a:spcBef>
              <a:spcAft>
                <a:spcPts val="0"/>
              </a:spcAft>
              <a:buSzPts val="2400"/>
              <a:buFont typeface="Raleway"/>
              <a:buNone/>
              <a:defRPr sz="2400" i="1">
                <a:latin typeface="Raleway"/>
                <a:ea typeface="Raleway"/>
                <a:cs typeface="Raleway"/>
                <a:sym typeface="Raleway"/>
              </a:defRPr>
            </a:lvl7pPr>
            <a:lvl8pPr lvl="7" rtl="0">
              <a:lnSpc>
                <a:spcPct val="100000"/>
              </a:lnSpc>
              <a:spcBef>
                <a:spcPts val="0"/>
              </a:spcBef>
              <a:spcAft>
                <a:spcPts val="0"/>
              </a:spcAft>
              <a:buSzPts val="2400"/>
              <a:buFont typeface="Raleway"/>
              <a:buNone/>
              <a:defRPr sz="2400" i="1">
                <a:latin typeface="Raleway"/>
                <a:ea typeface="Raleway"/>
                <a:cs typeface="Raleway"/>
                <a:sym typeface="Raleway"/>
              </a:defRPr>
            </a:lvl8pPr>
            <a:lvl9pPr lvl="8" rtl="0">
              <a:lnSpc>
                <a:spcPct val="100000"/>
              </a:lnSpc>
              <a:spcBef>
                <a:spcPts val="0"/>
              </a:spcBef>
              <a:spcAft>
                <a:spcPts val="0"/>
              </a:spcAft>
              <a:buSzPts val="2400"/>
              <a:buFont typeface="Raleway"/>
              <a:buNone/>
              <a:defRPr sz="2400" i="1">
                <a:latin typeface="Raleway"/>
                <a:ea typeface="Raleway"/>
                <a:cs typeface="Raleway"/>
                <a:sym typeface="Raleway"/>
              </a:defRPr>
            </a:lvl9pPr>
          </a:lstStyle>
          <a:p>
            <a:endParaRPr/>
          </a:p>
        </p:txBody>
      </p:sp>
      <p:sp>
        <p:nvSpPr>
          <p:cNvPr id="313" name="Google Shape;313;p13"/>
          <p:cNvSpPr txBox="1">
            <a:spLocks noGrp="1"/>
          </p:cNvSpPr>
          <p:nvPr>
            <p:ph type="subTitle" idx="13"/>
          </p:nvPr>
        </p:nvSpPr>
        <p:spPr>
          <a:xfrm>
            <a:off x="720000" y="4040125"/>
            <a:ext cx="2305500" cy="47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b="1" i="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Raleway"/>
              <a:buNone/>
              <a:defRPr sz="2400" i="1">
                <a:latin typeface="Raleway"/>
                <a:ea typeface="Raleway"/>
                <a:cs typeface="Raleway"/>
                <a:sym typeface="Raleway"/>
              </a:defRPr>
            </a:lvl2pPr>
            <a:lvl3pPr lvl="2" rtl="0">
              <a:lnSpc>
                <a:spcPct val="100000"/>
              </a:lnSpc>
              <a:spcBef>
                <a:spcPts val="0"/>
              </a:spcBef>
              <a:spcAft>
                <a:spcPts val="0"/>
              </a:spcAft>
              <a:buSzPts val="2400"/>
              <a:buFont typeface="Raleway"/>
              <a:buNone/>
              <a:defRPr sz="2400" i="1">
                <a:latin typeface="Raleway"/>
                <a:ea typeface="Raleway"/>
                <a:cs typeface="Raleway"/>
                <a:sym typeface="Raleway"/>
              </a:defRPr>
            </a:lvl3pPr>
            <a:lvl4pPr lvl="3" rtl="0">
              <a:lnSpc>
                <a:spcPct val="100000"/>
              </a:lnSpc>
              <a:spcBef>
                <a:spcPts val="0"/>
              </a:spcBef>
              <a:spcAft>
                <a:spcPts val="0"/>
              </a:spcAft>
              <a:buSzPts val="2400"/>
              <a:buFont typeface="Raleway"/>
              <a:buNone/>
              <a:defRPr sz="2400" i="1">
                <a:latin typeface="Raleway"/>
                <a:ea typeface="Raleway"/>
                <a:cs typeface="Raleway"/>
                <a:sym typeface="Raleway"/>
              </a:defRPr>
            </a:lvl4pPr>
            <a:lvl5pPr lvl="4" rtl="0">
              <a:lnSpc>
                <a:spcPct val="100000"/>
              </a:lnSpc>
              <a:spcBef>
                <a:spcPts val="0"/>
              </a:spcBef>
              <a:spcAft>
                <a:spcPts val="0"/>
              </a:spcAft>
              <a:buSzPts val="2400"/>
              <a:buFont typeface="Raleway"/>
              <a:buNone/>
              <a:defRPr sz="2400" i="1">
                <a:latin typeface="Raleway"/>
                <a:ea typeface="Raleway"/>
                <a:cs typeface="Raleway"/>
                <a:sym typeface="Raleway"/>
              </a:defRPr>
            </a:lvl5pPr>
            <a:lvl6pPr lvl="5" rtl="0">
              <a:lnSpc>
                <a:spcPct val="100000"/>
              </a:lnSpc>
              <a:spcBef>
                <a:spcPts val="0"/>
              </a:spcBef>
              <a:spcAft>
                <a:spcPts val="0"/>
              </a:spcAft>
              <a:buSzPts val="2400"/>
              <a:buFont typeface="Raleway"/>
              <a:buNone/>
              <a:defRPr sz="2400" i="1">
                <a:latin typeface="Raleway"/>
                <a:ea typeface="Raleway"/>
                <a:cs typeface="Raleway"/>
                <a:sym typeface="Raleway"/>
              </a:defRPr>
            </a:lvl6pPr>
            <a:lvl7pPr lvl="6" rtl="0">
              <a:lnSpc>
                <a:spcPct val="100000"/>
              </a:lnSpc>
              <a:spcBef>
                <a:spcPts val="0"/>
              </a:spcBef>
              <a:spcAft>
                <a:spcPts val="0"/>
              </a:spcAft>
              <a:buSzPts val="2400"/>
              <a:buFont typeface="Raleway"/>
              <a:buNone/>
              <a:defRPr sz="2400" i="1">
                <a:latin typeface="Raleway"/>
                <a:ea typeface="Raleway"/>
                <a:cs typeface="Raleway"/>
                <a:sym typeface="Raleway"/>
              </a:defRPr>
            </a:lvl7pPr>
            <a:lvl8pPr lvl="7" rtl="0">
              <a:lnSpc>
                <a:spcPct val="100000"/>
              </a:lnSpc>
              <a:spcBef>
                <a:spcPts val="0"/>
              </a:spcBef>
              <a:spcAft>
                <a:spcPts val="0"/>
              </a:spcAft>
              <a:buSzPts val="2400"/>
              <a:buFont typeface="Raleway"/>
              <a:buNone/>
              <a:defRPr sz="2400" i="1">
                <a:latin typeface="Raleway"/>
                <a:ea typeface="Raleway"/>
                <a:cs typeface="Raleway"/>
                <a:sym typeface="Raleway"/>
              </a:defRPr>
            </a:lvl8pPr>
            <a:lvl9pPr lvl="8" rtl="0">
              <a:lnSpc>
                <a:spcPct val="100000"/>
              </a:lnSpc>
              <a:spcBef>
                <a:spcPts val="0"/>
              </a:spcBef>
              <a:spcAft>
                <a:spcPts val="0"/>
              </a:spcAft>
              <a:buSzPts val="2400"/>
              <a:buFont typeface="Raleway"/>
              <a:buNone/>
              <a:defRPr sz="2400" i="1">
                <a:latin typeface="Raleway"/>
                <a:ea typeface="Raleway"/>
                <a:cs typeface="Raleway"/>
                <a:sym typeface="Raleway"/>
              </a:defRPr>
            </a:lvl9pPr>
          </a:lstStyle>
          <a:p>
            <a:endParaRPr/>
          </a:p>
        </p:txBody>
      </p:sp>
      <p:sp>
        <p:nvSpPr>
          <p:cNvPr id="314" name="Google Shape;314;p13"/>
          <p:cNvSpPr txBox="1">
            <a:spLocks noGrp="1"/>
          </p:cNvSpPr>
          <p:nvPr>
            <p:ph type="subTitle" idx="14"/>
          </p:nvPr>
        </p:nvSpPr>
        <p:spPr>
          <a:xfrm>
            <a:off x="3419275" y="4040125"/>
            <a:ext cx="2305500" cy="47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b="1" i="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Raleway"/>
              <a:buNone/>
              <a:defRPr sz="2400" i="1">
                <a:latin typeface="Raleway"/>
                <a:ea typeface="Raleway"/>
                <a:cs typeface="Raleway"/>
                <a:sym typeface="Raleway"/>
              </a:defRPr>
            </a:lvl2pPr>
            <a:lvl3pPr lvl="2" rtl="0">
              <a:lnSpc>
                <a:spcPct val="100000"/>
              </a:lnSpc>
              <a:spcBef>
                <a:spcPts val="0"/>
              </a:spcBef>
              <a:spcAft>
                <a:spcPts val="0"/>
              </a:spcAft>
              <a:buSzPts val="2400"/>
              <a:buFont typeface="Raleway"/>
              <a:buNone/>
              <a:defRPr sz="2400" i="1">
                <a:latin typeface="Raleway"/>
                <a:ea typeface="Raleway"/>
                <a:cs typeface="Raleway"/>
                <a:sym typeface="Raleway"/>
              </a:defRPr>
            </a:lvl3pPr>
            <a:lvl4pPr lvl="3" rtl="0">
              <a:lnSpc>
                <a:spcPct val="100000"/>
              </a:lnSpc>
              <a:spcBef>
                <a:spcPts val="0"/>
              </a:spcBef>
              <a:spcAft>
                <a:spcPts val="0"/>
              </a:spcAft>
              <a:buSzPts val="2400"/>
              <a:buFont typeface="Raleway"/>
              <a:buNone/>
              <a:defRPr sz="2400" i="1">
                <a:latin typeface="Raleway"/>
                <a:ea typeface="Raleway"/>
                <a:cs typeface="Raleway"/>
                <a:sym typeface="Raleway"/>
              </a:defRPr>
            </a:lvl4pPr>
            <a:lvl5pPr lvl="4" rtl="0">
              <a:lnSpc>
                <a:spcPct val="100000"/>
              </a:lnSpc>
              <a:spcBef>
                <a:spcPts val="0"/>
              </a:spcBef>
              <a:spcAft>
                <a:spcPts val="0"/>
              </a:spcAft>
              <a:buSzPts val="2400"/>
              <a:buFont typeface="Raleway"/>
              <a:buNone/>
              <a:defRPr sz="2400" i="1">
                <a:latin typeface="Raleway"/>
                <a:ea typeface="Raleway"/>
                <a:cs typeface="Raleway"/>
                <a:sym typeface="Raleway"/>
              </a:defRPr>
            </a:lvl5pPr>
            <a:lvl6pPr lvl="5" rtl="0">
              <a:lnSpc>
                <a:spcPct val="100000"/>
              </a:lnSpc>
              <a:spcBef>
                <a:spcPts val="0"/>
              </a:spcBef>
              <a:spcAft>
                <a:spcPts val="0"/>
              </a:spcAft>
              <a:buSzPts val="2400"/>
              <a:buFont typeface="Raleway"/>
              <a:buNone/>
              <a:defRPr sz="2400" i="1">
                <a:latin typeface="Raleway"/>
                <a:ea typeface="Raleway"/>
                <a:cs typeface="Raleway"/>
                <a:sym typeface="Raleway"/>
              </a:defRPr>
            </a:lvl6pPr>
            <a:lvl7pPr lvl="6" rtl="0">
              <a:lnSpc>
                <a:spcPct val="100000"/>
              </a:lnSpc>
              <a:spcBef>
                <a:spcPts val="0"/>
              </a:spcBef>
              <a:spcAft>
                <a:spcPts val="0"/>
              </a:spcAft>
              <a:buSzPts val="2400"/>
              <a:buFont typeface="Raleway"/>
              <a:buNone/>
              <a:defRPr sz="2400" i="1">
                <a:latin typeface="Raleway"/>
                <a:ea typeface="Raleway"/>
                <a:cs typeface="Raleway"/>
                <a:sym typeface="Raleway"/>
              </a:defRPr>
            </a:lvl7pPr>
            <a:lvl8pPr lvl="7" rtl="0">
              <a:lnSpc>
                <a:spcPct val="100000"/>
              </a:lnSpc>
              <a:spcBef>
                <a:spcPts val="0"/>
              </a:spcBef>
              <a:spcAft>
                <a:spcPts val="0"/>
              </a:spcAft>
              <a:buSzPts val="2400"/>
              <a:buFont typeface="Raleway"/>
              <a:buNone/>
              <a:defRPr sz="2400" i="1">
                <a:latin typeface="Raleway"/>
                <a:ea typeface="Raleway"/>
                <a:cs typeface="Raleway"/>
                <a:sym typeface="Raleway"/>
              </a:defRPr>
            </a:lvl8pPr>
            <a:lvl9pPr lvl="8" rtl="0">
              <a:lnSpc>
                <a:spcPct val="100000"/>
              </a:lnSpc>
              <a:spcBef>
                <a:spcPts val="0"/>
              </a:spcBef>
              <a:spcAft>
                <a:spcPts val="0"/>
              </a:spcAft>
              <a:buSzPts val="2400"/>
              <a:buFont typeface="Raleway"/>
              <a:buNone/>
              <a:defRPr sz="2400" i="1">
                <a:latin typeface="Raleway"/>
                <a:ea typeface="Raleway"/>
                <a:cs typeface="Raleway"/>
                <a:sym typeface="Raleway"/>
              </a:defRPr>
            </a:lvl9pPr>
          </a:lstStyle>
          <a:p>
            <a:endParaRPr/>
          </a:p>
        </p:txBody>
      </p:sp>
      <p:sp>
        <p:nvSpPr>
          <p:cNvPr id="315" name="Google Shape;315;p13"/>
          <p:cNvSpPr txBox="1">
            <a:spLocks noGrp="1"/>
          </p:cNvSpPr>
          <p:nvPr>
            <p:ph type="subTitle" idx="15"/>
          </p:nvPr>
        </p:nvSpPr>
        <p:spPr>
          <a:xfrm>
            <a:off x="6118550" y="4040125"/>
            <a:ext cx="2305500" cy="47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b="1" i="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Raleway"/>
              <a:buNone/>
              <a:defRPr sz="2400" i="1">
                <a:latin typeface="Raleway"/>
                <a:ea typeface="Raleway"/>
                <a:cs typeface="Raleway"/>
                <a:sym typeface="Raleway"/>
              </a:defRPr>
            </a:lvl2pPr>
            <a:lvl3pPr lvl="2" rtl="0">
              <a:lnSpc>
                <a:spcPct val="100000"/>
              </a:lnSpc>
              <a:spcBef>
                <a:spcPts val="0"/>
              </a:spcBef>
              <a:spcAft>
                <a:spcPts val="0"/>
              </a:spcAft>
              <a:buSzPts val="2400"/>
              <a:buFont typeface="Raleway"/>
              <a:buNone/>
              <a:defRPr sz="2400" i="1">
                <a:latin typeface="Raleway"/>
                <a:ea typeface="Raleway"/>
                <a:cs typeface="Raleway"/>
                <a:sym typeface="Raleway"/>
              </a:defRPr>
            </a:lvl3pPr>
            <a:lvl4pPr lvl="3" rtl="0">
              <a:lnSpc>
                <a:spcPct val="100000"/>
              </a:lnSpc>
              <a:spcBef>
                <a:spcPts val="0"/>
              </a:spcBef>
              <a:spcAft>
                <a:spcPts val="0"/>
              </a:spcAft>
              <a:buSzPts val="2400"/>
              <a:buFont typeface="Raleway"/>
              <a:buNone/>
              <a:defRPr sz="2400" i="1">
                <a:latin typeface="Raleway"/>
                <a:ea typeface="Raleway"/>
                <a:cs typeface="Raleway"/>
                <a:sym typeface="Raleway"/>
              </a:defRPr>
            </a:lvl4pPr>
            <a:lvl5pPr lvl="4" rtl="0">
              <a:lnSpc>
                <a:spcPct val="100000"/>
              </a:lnSpc>
              <a:spcBef>
                <a:spcPts val="0"/>
              </a:spcBef>
              <a:spcAft>
                <a:spcPts val="0"/>
              </a:spcAft>
              <a:buSzPts val="2400"/>
              <a:buFont typeface="Raleway"/>
              <a:buNone/>
              <a:defRPr sz="2400" i="1">
                <a:latin typeface="Raleway"/>
                <a:ea typeface="Raleway"/>
                <a:cs typeface="Raleway"/>
                <a:sym typeface="Raleway"/>
              </a:defRPr>
            </a:lvl5pPr>
            <a:lvl6pPr lvl="5" rtl="0">
              <a:lnSpc>
                <a:spcPct val="100000"/>
              </a:lnSpc>
              <a:spcBef>
                <a:spcPts val="0"/>
              </a:spcBef>
              <a:spcAft>
                <a:spcPts val="0"/>
              </a:spcAft>
              <a:buSzPts val="2400"/>
              <a:buFont typeface="Raleway"/>
              <a:buNone/>
              <a:defRPr sz="2400" i="1">
                <a:latin typeface="Raleway"/>
                <a:ea typeface="Raleway"/>
                <a:cs typeface="Raleway"/>
                <a:sym typeface="Raleway"/>
              </a:defRPr>
            </a:lvl6pPr>
            <a:lvl7pPr lvl="6" rtl="0">
              <a:lnSpc>
                <a:spcPct val="100000"/>
              </a:lnSpc>
              <a:spcBef>
                <a:spcPts val="0"/>
              </a:spcBef>
              <a:spcAft>
                <a:spcPts val="0"/>
              </a:spcAft>
              <a:buSzPts val="2400"/>
              <a:buFont typeface="Raleway"/>
              <a:buNone/>
              <a:defRPr sz="2400" i="1">
                <a:latin typeface="Raleway"/>
                <a:ea typeface="Raleway"/>
                <a:cs typeface="Raleway"/>
                <a:sym typeface="Raleway"/>
              </a:defRPr>
            </a:lvl7pPr>
            <a:lvl8pPr lvl="7" rtl="0">
              <a:lnSpc>
                <a:spcPct val="100000"/>
              </a:lnSpc>
              <a:spcBef>
                <a:spcPts val="0"/>
              </a:spcBef>
              <a:spcAft>
                <a:spcPts val="0"/>
              </a:spcAft>
              <a:buSzPts val="2400"/>
              <a:buFont typeface="Raleway"/>
              <a:buNone/>
              <a:defRPr sz="2400" i="1">
                <a:latin typeface="Raleway"/>
                <a:ea typeface="Raleway"/>
                <a:cs typeface="Raleway"/>
                <a:sym typeface="Raleway"/>
              </a:defRPr>
            </a:lvl8pPr>
            <a:lvl9pPr lvl="8" rtl="0">
              <a:lnSpc>
                <a:spcPct val="100000"/>
              </a:lnSpc>
              <a:spcBef>
                <a:spcPts val="0"/>
              </a:spcBef>
              <a:spcAft>
                <a:spcPts val="0"/>
              </a:spcAft>
              <a:buSzPts val="2400"/>
              <a:buFont typeface="Raleway"/>
              <a:buNone/>
              <a:defRPr sz="2400" i="1">
                <a:latin typeface="Raleway"/>
                <a:ea typeface="Raleway"/>
                <a:cs typeface="Raleway"/>
                <a:sym typeface="Raleway"/>
              </a:defRPr>
            </a:lvl9pPr>
          </a:lstStyle>
          <a:p>
            <a:endParaRPr/>
          </a:p>
        </p:txBody>
      </p:sp>
      <p:sp>
        <p:nvSpPr>
          <p:cNvPr id="316" name="Google Shape;316;p13"/>
          <p:cNvSpPr/>
          <p:nvPr/>
        </p:nvSpPr>
        <p:spPr>
          <a:xfrm>
            <a:off x="-648099" y="3515749"/>
            <a:ext cx="1136071" cy="1136072"/>
          </a:xfrm>
          <a:custGeom>
            <a:avLst/>
            <a:gdLst/>
            <a:ahLst/>
            <a:cxnLst/>
            <a:rect l="l" t="t" r="r" b="b"/>
            <a:pathLst>
              <a:path w="1381241" h="1381242" extrusionOk="0">
                <a:moveTo>
                  <a:pt x="690621" y="1381243"/>
                </a:moveTo>
                <a:cubicBezTo>
                  <a:pt x="308230" y="1381243"/>
                  <a:pt x="0" y="1070695"/>
                  <a:pt x="0" y="690621"/>
                </a:cubicBezTo>
                <a:cubicBezTo>
                  <a:pt x="0" y="310548"/>
                  <a:pt x="310548" y="0"/>
                  <a:pt x="690621" y="0"/>
                </a:cubicBezTo>
                <a:cubicBezTo>
                  <a:pt x="1070694" y="0"/>
                  <a:pt x="1381241" y="310548"/>
                  <a:pt x="1381241" y="690621"/>
                </a:cubicBezTo>
                <a:cubicBezTo>
                  <a:pt x="1381241" y="1070695"/>
                  <a:pt x="1073012" y="1381243"/>
                  <a:pt x="690621" y="1381243"/>
                </a:cubicBezTo>
                <a:close/>
                <a:moveTo>
                  <a:pt x="690621" y="34763"/>
                </a:moveTo>
                <a:cubicBezTo>
                  <a:pt x="329088" y="34763"/>
                  <a:pt x="34763" y="329088"/>
                  <a:pt x="34763" y="690621"/>
                </a:cubicBezTo>
                <a:cubicBezTo>
                  <a:pt x="34763" y="1052155"/>
                  <a:pt x="329088" y="1346480"/>
                  <a:pt x="690621" y="1346480"/>
                </a:cubicBezTo>
                <a:cubicBezTo>
                  <a:pt x="1052154" y="1346480"/>
                  <a:pt x="1346479" y="1052155"/>
                  <a:pt x="1346479" y="690621"/>
                </a:cubicBezTo>
                <a:cubicBezTo>
                  <a:pt x="1346479" y="329088"/>
                  <a:pt x="1052154" y="34763"/>
                  <a:pt x="690621" y="3476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317"/>
        <p:cNvGrpSpPr/>
        <p:nvPr/>
      </p:nvGrpSpPr>
      <p:grpSpPr>
        <a:xfrm>
          <a:off x="0" y="0"/>
          <a:ext cx="0" cy="0"/>
          <a:chOff x="0" y="0"/>
          <a:chExt cx="0" cy="0"/>
        </a:xfrm>
      </p:grpSpPr>
      <p:sp>
        <p:nvSpPr>
          <p:cNvPr id="318" name="Google Shape;318;p14"/>
          <p:cNvSpPr/>
          <p:nvPr/>
        </p:nvSpPr>
        <p:spPr>
          <a:xfrm>
            <a:off x="-50" y="366600"/>
            <a:ext cx="9144000" cy="4410300"/>
          </a:xfrm>
          <a:prstGeom prst="rect">
            <a:avLst/>
          </a:prstGeom>
          <a:solidFill>
            <a:srgbClr val="FFFFFF">
              <a:alpha val="362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19" name="Google Shape;319;p14"/>
          <p:cNvSpPr/>
          <p:nvPr/>
        </p:nvSpPr>
        <p:spPr>
          <a:xfrm>
            <a:off x="-50" y="5006900"/>
            <a:ext cx="9144000" cy="136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20" name="Google Shape;320;p14"/>
          <p:cNvSpPr/>
          <p:nvPr/>
        </p:nvSpPr>
        <p:spPr>
          <a:xfrm>
            <a:off x="-50" y="100"/>
            <a:ext cx="9144000" cy="136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21" name="Google Shape;321;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22" name="Google Shape;322;p14"/>
          <p:cNvGrpSpPr/>
          <p:nvPr/>
        </p:nvGrpSpPr>
        <p:grpSpPr>
          <a:xfrm>
            <a:off x="8456038" y="2331375"/>
            <a:ext cx="1299104" cy="1802313"/>
            <a:chOff x="8456038" y="2331375"/>
            <a:chExt cx="1299104" cy="1802313"/>
          </a:xfrm>
        </p:grpSpPr>
        <p:grpSp>
          <p:nvGrpSpPr>
            <p:cNvPr id="323" name="Google Shape;323;p14"/>
            <p:cNvGrpSpPr/>
            <p:nvPr/>
          </p:nvGrpSpPr>
          <p:grpSpPr>
            <a:xfrm>
              <a:off x="8456038" y="3004188"/>
              <a:ext cx="1299100" cy="1129500"/>
              <a:chOff x="7504950" y="336613"/>
              <a:chExt cx="1299100" cy="1129500"/>
            </a:xfrm>
          </p:grpSpPr>
          <p:sp>
            <p:nvSpPr>
              <p:cNvPr id="324" name="Google Shape;324;p14"/>
              <p:cNvSpPr/>
              <p:nvPr/>
            </p:nvSpPr>
            <p:spPr>
              <a:xfrm>
                <a:off x="813470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25" name="Google Shape;325;p14"/>
              <p:cNvSpPr/>
              <p:nvPr/>
            </p:nvSpPr>
            <p:spPr>
              <a:xfrm>
                <a:off x="813470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26" name="Google Shape;326;p14"/>
              <p:cNvSpPr/>
              <p:nvPr/>
            </p:nvSpPr>
            <p:spPr>
              <a:xfrm>
                <a:off x="81347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27" name="Google Shape;327;p14"/>
              <p:cNvSpPr/>
              <p:nvPr/>
            </p:nvSpPr>
            <p:spPr>
              <a:xfrm>
                <a:off x="81347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28" name="Google Shape;328;p14"/>
              <p:cNvSpPr/>
              <p:nvPr/>
            </p:nvSpPr>
            <p:spPr>
              <a:xfrm>
                <a:off x="81347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29" name="Google Shape;329;p14"/>
              <p:cNvSpPr/>
              <p:nvPr/>
            </p:nvSpPr>
            <p:spPr>
              <a:xfrm>
                <a:off x="81347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30" name="Google Shape;330;p14"/>
              <p:cNvSpPr/>
              <p:nvPr/>
            </p:nvSpPr>
            <p:spPr>
              <a:xfrm>
                <a:off x="813470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31" name="Google Shape;331;p14"/>
              <p:cNvSpPr/>
              <p:nvPr/>
            </p:nvSpPr>
            <p:spPr>
              <a:xfrm>
                <a:off x="813470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32" name="Google Shape;332;p14"/>
              <p:cNvSpPr/>
              <p:nvPr/>
            </p:nvSpPr>
            <p:spPr>
              <a:xfrm>
                <a:off x="80087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33" name="Google Shape;333;p14"/>
              <p:cNvSpPr/>
              <p:nvPr/>
            </p:nvSpPr>
            <p:spPr>
              <a:xfrm>
                <a:off x="80087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34" name="Google Shape;334;p14"/>
              <p:cNvSpPr/>
              <p:nvPr/>
            </p:nvSpPr>
            <p:spPr>
              <a:xfrm>
                <a:off x="80087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35" name="Google Shape;335;p14"/>
              <p:cNvSpPr/>
              <p:nvPr/>
            </p:nvSpPr>
            <p:spPr>
              <a:xfrm>
                <a:off x="80087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36" name="Google Shape;336;p14"/>
              <p:cNvSpPr/>
              <p:nvPr/>
            </p:nvSpPr>
            <p:spPr>
              <a:xfrm>
                <a:off x="80087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37" name="Google Shape;337;p14"/>
              <p:cNvSpPr/>
              <p:nvPr/>
            </p:nvSpPr>
            <p:spPr>
              <a:xfrm>
                <a:off x="80087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38" name="Google Shape;338;p14"/>
              <p:cNvSpPr/>
              <p:nvPr/>
            </p:nvSpPr>
            <p:spPr>
              <a:xfrm>
                <a:off x="800875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39" name="Google Shape;339;p14"/>
              <p:cNvSpPr/>
              <p:nvPr/>
            </p:nvSpPr>
            <p:spPr>
              <a:xfrm>
                <a:off x="800875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40" name="Google Shape;340;p14"/>
              <p:cNvSpPr/>
              <p:nvPr/>
            </p:nvSpPr>
            <p:spPr>
              <a:xfrm>
                <a:off x="78828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41" name="Google Shape;341;p14"/>
              <p:cNvSpPr/>
              <p:nvPr/>
            </p:nvSpPr>
            <p:spPr>
              <a:xfrm>
                <a:off x="78828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42" name="Google Shape;342;p14"/>
              <p:cNvSpPr/>
              <p:nvPr/>
            </p:nvSpPr>
            <p:spPr>
              <a:xfrm>
                <a:off x="78828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43" name="Google Shape;343;p14"/>
              <p:cNvSpPr/>
              <p:nvPr/>
            </p:nvSpPr>
            <p:spPr>
              <a:xfrm>
                <a:off x="78828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44" name="Google Shape;344;p14"/>
              <p:cNvSpPr/>
              <p:nvPr/>
            </p:nvSpPr>
            <p:spPr>
              <a:xfrm>
                <a:off x="788280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45" name="Google Shape;345;p14"/>
              <p:cNvSpPr/>
              <p:nvPr/>
            </p:nvSpPr>
            <p:spPr>
              <a:xfrm>
                <a:off x="788280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46" name="Google Shape;346;p14"/>
              <p:cNvSpPr/>
              <p:nvPr/>
            </p:nvSpPr>
            <p:spPr>
              <a:xfrm>
                <a:off x="788280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47" name="Google Shape;347;p14"/>
              <p:cNvSpPr/>
              <p:nvPr/>
            </p:nvSpPr>
            <p:spPr>
              <a:xfrm>
                <a:off x="788280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48" name="Google Shape;348;p14"/>
              <p:cNvSpPr/>
              <p:nvPr/>
            </p:nvSpPr>
            <p:spPr>
              <a:xfrm>
                <a:off x="77568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49" name="Google Shape;349;p14"/>
              <p:cNvSpPr/>
              <p:nvPr/>
            </p:nvSpPr>
            <p:spPr>
              <a:xfrm>
                <a:off x="77568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50" name="Google Shape;350;p14"/>
              <p:cNvSpPr/>
              <p:nvPr/>
            </p:nvSpPr>
            <p:spPr>
              <a:xfrm>
                <a:off x="77568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51" name="Google Shape;351;p14"/>
              <p:cNvSpPr/>
              <p:nvPr/>
            </p:nvSpPr>
            <p:spPr>
              <a:xfrm>
                <a:off x="77568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52" name="Google Shape;352;p14"/>
              <p:cNvSpPr/>
              <p:nvPr/>
            </p:nvSpPr>
            <p:spPr>
              <a:xfrm>
                <a:off x="77568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53" name="Google Shape;353;p14"/>
              <p:cNvSpPr/>
              <p:nvPr/>
            </p:nvSpPr>
            <p:spPr>
              <a:xfrm>
                <a:off x="77568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54" name="Google Shape;354;p14"/>
              <p:cNvSpPr/>
              <p:nvPr/>
            </p:nvSpPr>
            <p:spPr>
              <a:xfrm>
                <a:off x="76309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55" name="Google Shape;355;p14"/>
              <p:cNvSpPr/>
              <p:nvPr/>
            </p:nvSpPr>
            <p:spPr>
              <a:xfrm>
                <a:off x="76309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56" name="Google Shape;356;p14"/>
              <p:cNvSpPr/>
              <p:nvPr/>
            </p:nvSpPr>
            <p:spPr>
              <a:xfrm>
                <a:off x="76309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57" name="Google Shape;357;p14"/>
              <p:cNvSpPr/>
              <p:nvPr/>
            </p:nvSpPr>
            <p:spPr>
              <a:xfrm>
                <a:off x="76309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58" name="Google Shape;358;p14"/>
              <p:cNvSpPr/>
              <p:nvPr/>
            </p:nvSpPr>
            <p:spPr>
              <a:xfrm>
                <a:off x="75049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59" name="Google Shape;359;p14"/>
              <p:cNvSpPr/>
              <p:nvPr/>
            </p:nvSpPr>
            <p:spPr>
              <a:xfrm>
                <a:off x="75049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60" name="Google Shape;360;p14"/>
              <p:cNvSpPr/>
              <p:nvPr/>
            </p:nvSpPr>
            <p:spPr>
              <a:xfrm flipH="1">
                <a:off x="82606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61" name="Google Shape;361;p14"/>
              <p:cNvSpPr/>
              <p:nvPr/>
            </p:nvSpPr>
            <p:spPr>
              <a:xfrm flipH="1">
                <a:off x="82606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62" name="Google Shape;362;p14"/>
              <p:cNvSpPr/>
              <p:nvPr/>
            </p:nvSpPr>
            <p:spPr>
              <a:xfrm flipH="1">
                <a:off x="82606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63" name="Google Shape;363;p14"/>
              <p:cNvSpPr/>
              <p:nvPr/>
            </p:nvSpPr>
            <p:spPr>
              <a:xfrm flipH="1">
                <a:off x="82606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64" name="Google Shape;364;p14"/>
              <p:cNvSpPr/>
              <p:nvPr/>
            </p:nvSpPr>
            <p:spPr>
              <a:xfrm flipH="1">
                <a:off x="82606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65" name="Google Shape;365;p14"/>
              <p:cNvSpPr/>
              <p:nvPr/>
            </p:nvSpPr>
            <p:spPr>
              <a:xfrm flipH="1">
                <a:off x="82606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66" name="Google Shape;366;p14"/>
              <p:cNvSpPr/>
              <p:nvPr/>
            </p:nvSpPr>
            <p:spPr>
              <a:xfrm flipH="1">
                <a:off x="826065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67" name="Google Shape;367;p14"/>
              <p:cNvSpPr/>
              <p:nvPr/>
            </p:nvSpPr>
            <p:spPr>
              <a:xfrm flipH="1">
                <a:off x="826065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68" name="Google Shape;368;p14"/>
              <p:cNvSpPr/>
              <p:nvPr/>
            </p:nvSpPr>
            <p:spPr>
              <a:xfrm flipH="1">
                <a:off x="83866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69" name="Google Shape;369;p14"/>
              <p:cNvSpPr/>
              <p:nvPr/>
            </p:nvSpPr>
            <p:spPr>
              <a:xfrm flipH="1">
                <a:off x="83866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70" name="Google Shape;370;p14"/>
              <p:cNvSpPr/>
              <p:nvPr/>
            </p:nvSpPr>
            <p:spPr>
              <a:xfrm flipH="1">
                <a:off x="83866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71" name="Google Shape;371;p14"/>
              <p:cNvSpPr/>
              <p:nvPr/>
            </p:nvSpPr>
            <p:spPr>
              <a:xfrm flipH="1">
                <a:off x="83866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72" name="Google Shape;372;p14"/>
              <p:cNvSpPr/>
              <p:nvPr/>
            </p:nvSpPr>
            <p:spPr>
              <a:xfrm flipH="1">
                <a:off x="838660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73" name="Google Shape;373;p14"/>
              <p:cNvSpPr/>
              <p:nvPr/>
            </p:nvSpPr>
            <p:spPr>
              <a:xfrm flipH="1">
                <a:off x="838660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74" name="Google Shape;374;p14"/>
              <p:cNvSpPr/>
              <p:nvPr/>
            </p:nvSpPr>
            <p:spPr>
              <a:xfrm flipH="1">
                <a:off x="838660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75" name="Google Shape;375;p14"/>
              <p:cNvSpPr/>
              <p:nvPr/>
            </p:nvSpPr>
            <p:spPr>
              <a:xfrm flipH="1">
                <a:off x="838660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76" name="Google Shape;376;p14"/>
              <p:cNvSpPr/>
              <p:nvPr/>
            </p:nvSpPr>
            <p:spPr>
              <a:xfrm flipH="1">
                <a:off x="85125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77" name="Google Shape;377;p14"/>
              <p:cNvSpPr/>
              <p:nvPr/>
            </p:nvSpPr>
            <p:spPr>
              <a:xfrm flipH="1">
                <a:off x="85125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78" name="Google Shape;378;p14"/>
              <p:cNvSpPr/>
              <p:nvPr/>
            </p:nvSpPr>
            <p:spPr>
              <a:xfrm flipH="1">
                <a:off x="85125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79" name="Google Shape;379;p14"/>
              <p:cNvSpPr/>
              <p:nvPr/>
            </p:nvSpPr>
            <p:spPr>
              <a:xfrm flipH="1">
                <a:off x="85125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80" name="Google Shape;380;p14"/>
              <p:cNvSpPr/>
              <p:nvPr/>
            </p:nvSpPr>
            <p:spPr>
              <a:xfrm flipH="1">
                <a:off x="85125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81" name="Google Shape;381;p14"/>
              <p:cNvSpPr/>
              <p:nvPr/>
            </p:nvSpPr>
            <p:spPr>
              <a:xfrm flipH="1">
                <a:off x="85125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82" name="Google Shape;382;p14"/>
              <p:cNvSpPr/>
              <p:nvPr/>
            </p:nvSpPr>
            <p:spPr>
              <a:xfrm flipH="1">
                <a:off x="86385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83" name="Google Shape;383;p14"/>
              <p:cNvSpPr/>
              <p:nvPr/>
            </p:nvSpPr>
            <p:spPr>
              <a:xfrm flipH="1">
                <a:off x="86385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84" name="Google Shape;384;p14"/>
              <p:cNvSpPr/>
              <p:nvPr/>
            </p:nvSpPr>
            <p:spPr>
              <a:xfrm flipH="1">
                <a:off x="86385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85" name="Google Shape;385;p14"/>
              <p:cNvSpPr/>
              <p:nvPr/>
            </p:nvSpPr>
            <p:spPr>
              <a:xfrm flipH="1">
                <a:off x="86385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86" name="Google Shape;386;p14"/>
              <p:cNvSpPr/>
              <p:nvPr/>
            </p:nvSpPr>
            <p:spPr>
              <a:xfrm flipH="1">
                <a:off x="87644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87" name="Google Shape;387;p14"/>
              <p:cNvSpPr/>
              <p:nvPr/>
            </p:nvSpPr>
            <p:spPr>
              <a:xfrm flipH="1">
                <a:off x="87644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grpSp>
        <p:sp>
          <p:nvSpPr>
            <p:cNvPr id="388" name="Google Shape;388;p14"/>
            <p:cNvSpPr/>
            <p:nvPr/>
          </p:nvSpPr>
          <p:spPr>
            <a:xfrm>
              <a:off x="8622524" y="2331375"/>
              <a:ext cx="1132618" cy="1132618"/>
            </a:xfrm>
            <a:custGeom>
              <a:avLst/>
              <a:gdLst/>
              <a:ahLst/>
              <a:cxnLst/>
              <a:rect l="l" t="t" r="r" b="b"/>
              <a:pathLst>
                <a:path w="1381241" h="1381242" extrusionOk="0">
                  <a:moveTo>
                    <a:pt x="690621" y="1381243"/>
                  </a:moveTo>
                  <a:cubicBezTo>
                    <a:pt x="308230" y="1381243"/>
                    <a:pt x="0" y="1070695"/>
                    <a:pt x="0" y="690621"/>
                  </a:cubicBezTo>
                  <a:cubicBezTo>
                    <a:pt x="0" y="310548"/>
                    <a:pt x="310548" y="0"/>
                    <a:pt x="690621" y="0"/>
                  </a:cubicBezTo>
                  <a:cubicBezTo>
                    <a:pt x="1070694" y="0"/>
                    <a:pt x="1381241" y="310548"/>
                    <a:pt x="1381241" y="690621"/>
                  </a:cubicBezTo>
                  <a:cubicBezTo>
                    <a:pt x="1381241" y="1070695"/>
                    <a:pt x="1073012" y="1381243"/>
                    <a:pt x="690621" y="1381243"/>
                  </a:cubicBezTo>
                  <a:close/>
                  <a:moveTo>
                    <a:pt x="690621" y="34763"/>
                  </a:moveTo>
                  <a:cubicBezTo>
                    <a:pt x="329088" y="34763"/>
                    <a:pt x="34763" y="329088"/>
                    <a:pt x="34763" y="690621"/>
                  </a:cubicBezTo>
                  <a:cubicBezTo>
                    <a:pt x="34763" y="1052155"/>
                    <a:pt x="329088" y="1346480"/>
                    <a:pt x="690621" y="1346480"/>
                  </a:cubicBezTo>
                  <a:cubicBezTo>
                    <a:pt x="1052154" y="1346480"/>
                    <a:pt x="1346479" y="1052155"/>
                    <a:pt x="1346479" y="690621"/>
                  </a:cubicBezTo>
                  <a:cubicBezTo>
                    <a:pt x="1346479" y="329088"/>
                    <a:pt x="1052154" y="34763"/>
                    <a:pt x="690621" y="3476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389"/>
        <p:cNvGrpSpPr/>
        <p:nvPr/>
      </p:nvGrpSpPr>
      <p:grpSpPr>
        <a:xfrm>
          <a:off x="0" y="0"/>
          <a:ext cx="0" cy="0"/>
          <a:chOff x="0" y="0"/>
          <a:chExt cx="0" cy="0"/>
        </a:xfrm>
      </p:grpSpPr>
      <p:sp>
        <p:nvSpPr>
          <p:cNvPr id="390" name="Google Shape;390;p15"/>
          <p:cNvSpPr/>
          <p:nvPr/>
        </p:nvSpPr>
        <p:spPr>
          <a:xfrm>
            <a:off x="-50" y="366600"/>
            <a:ext cx="9144000" cy="4410300"/>
          </a:xfrm>
          <a:prstGeom prst="rect">
            <a:avLst/>
          </a:prstGeom>
          <a:solidFill>
            <a:srgbClr val="FFFFFF">
              <a:alpha val="362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91" name="Google Shape;391;p15"/>
          <p:cNvSpPr/>
          <p:nvPr/>
        </p:nvSpPr>
        <p:spPr>
          <a:xfrm>
            <a:off x="-50" y="5006900"/>
            <a:ext cx="9144000" cy="136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92" name="Google Shape;392;p15"/>
          <p:cNvSpPr/>
          <p:nvPr/>
        </p:nvSpPr>
        <p:spPr>
          <a:xfrm>
            <a:off x="-50" y="100"/>
            <a:ext cx="9144000" cy="136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93" name="Google Shape;393;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94" name="Google Shape;394;p15"/>
          <p:cNvGrpSpPr/>
          <p:nvPr/>
        </p:nvGrpSpPr>
        <p:grpSpPr>
          <a:xfrm>
            <a:off x="-651412" y="1109788"/>
            <a:ext cx="10374500" cy="3120300"/>
            <a:chOff x="-651412" y="1109788"/>
            <a:chExt cx="10374500" cy="3120300"/>
          </a:xfrm>
        </p:grpSpPr>
        <p:grpSp>
          <p:nvGrpSpPr>
            <p:cNvPr id="395" name="Google Shape;395;p15"/>
            <p:cNvGrpSpPr/>
            <p:nvPr/>
          </p:nvGrpSpPr>
          <p:grpSpPr>
            <a:xfrm>
              <a:off x="8423988" y="1109788"/>
              <a:ext cx="1299100" cy="1129500"/>
              <a:chOff x="7504950" y="336613"/>
              <a:chExt cx="1299100" cy="1129500"/>
            </a:xfrm>
          </p:grpSpPr>
          <p:sp>
            <p:nvSpPr>
              <p:cNvPr id="396" name="Google Shape;396;p15"/>
              <p:cNvSpPr/>
              <p:nvPr/>
            </p:nvSpPr>
            <p:spPr>
              <a:xfrm>
                <a:off x="813470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97" name="Google Shape;397;p15"/>
              <p:cNvSpPr/>
              <p:nvPr/>
            </p:nvSpPr>
            <p:spPr>
              <a:xfrm>
                <a:off x="813470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98" name="Google Shape;398;p15"/>
              <p:cNvSpPr/>
              <p:nvPr/>
            </p:nvSpPr>
            <p:spPr>
              <a:xfrm>
                <a:off x="81347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99" name="Google Shape;399;p15"/>
              <p:cNvSpPr/>
              <p:nvPr/>
            </p:nvSpPr>
            <p:spPr>
              <a:xfrm>
                <a:off x="81347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00" name="Google Shape;400;p15"/>
              <p:cNvSpPr/>
              <p:nvPr/>
            </p:nvSpPr>
            <p:spPr>
              <a:xfrm>
                <a:off x="81347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01" name="Google Shape;401;p15"/>
              <p:cNvSpPr/>
              <p:nvPr/>
            </p:nvSpPr>
            <p:spPr>
              <a:xfrm>
                <a:off x="81347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02" name="Google Shape;402;p15"/>
              <p:cNvSpPr/>
              <p:nvPr/>
            </p:nvSpPr>
            <p:spPr>
              <a:xfrm>
                <a:off x="813470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03" name="Google Shape;403;p15"/>
              <p:cNvSpPr/>
              <p:nvPr/>
            </p:nvSpPr>
            <p:spPr>
              <a:xfrm>
                <a:off x="813470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04" name="Google Shape;404;p15"/>
              <p:cNvSpPr/>
              <p:nvPr/>
            </p:nvSpPr>
            <p:spPr>
              <a:xfrm>
                <a:off x="80087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05" name="Google Shape;405;p15"/>
              <p:cNvSpPr/>
              <p:nvPr/>
            </p:nvSpPr>
            <p:spPr>
              <a:xfrm>
                <a:off x="80087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06" name="Google Shape;406;p15"/>
              <p:cNvSpPr/>
              <p:nvPr/>
            </p:nvSpPr>
            <p:spPr>
              <a:xfrm>
                <a:off x="80087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07" name="Google Shape;407;p15"/>
              <p:cNvSpPr/>
              <p:nvPr/>
            </p:nvSpPr>
            <p:spPr>
              <a:xfrm>
                <a:off x="80087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08" name="Google Shape;408;p15"/>
              <p:cNvSpPr/>
              <p:nvPr/>
            </p:nvSpPr>
            <p:spPr>
              <a:xfrm>
                <a:off x="80087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09" name="Google Shape;409;p15"/>
              <p:cNvSpPr/>
              <p:nvPr/>
            </p:nvSpPr>
            <p:spPr>
              <a:xfrm>
                <a:off x="80087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10" name="Google Shape;410;p15"/>
              <p:cNvSpPr/>
              <p:nvPr/>
            </p:nvSpPr>
            <p:spPr>
              <a:xfrm>
                <a:off x="800875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11" name="Google Shape;411;p15"/>
              <p:cNvSpPr/>
              <p:nvPr/>
            </p:nvSpPr>
            <p:spPr>
              <a:xfrm>
                <a:off x="800875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12" name="Google Shape;412;p15"/>
              <p:cNvSpPr/>
              <p:nvPr/>
            </p:nvSpPr>
            <p:spPr>
              <a:xfrm>
                <a:off x="78828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13" name="Google Shape;413;p15"/>
              <p:cNvSpPr/>
              <p:nvPr/>
            </p:nvSpPr>
            <p:spPr>
              <a:xfrm>
                <a:off x="78828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14" name="Google Shape;414;p15"/>
              <p:cNvSpPr/>
              <p:nvPr/>
            </p:nvSpPr>
            <p:spPr>
              <a:xfrm>
                <a:off x="78828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15" name="Google Shape;415;p15"/>
              <p:cNvSpPr/>
              <p:nvPr/>
            </p:nvSpPr>
            <p:spPr>
              <a:xfrm>
                <a:off x="78828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16" name="Google Shape;416;p15"/>
              <p:cNvSpPr/>
              <p:nvPr/>
            </p:nvSpPr>
            <p:spPr>
              <a:xfrm>
                <a:off x="788280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17" name="Google Shape;417;p15"/>
              <p:cNvSpPr/>
              <p:nvPr/>
            </p:nvSpPr>
            <p:spPr>
              <a:xfrm>
                <a:off x="788280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18" name="Google Shape;418;p15"/>
              <p:cNvSpPr/>
              <p:nvPr/>
            </p:nvSpPr>
            <p:spPr>
              <a:xfrm>
                <a:off x="788280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19" name="Google Shape;419;p15"/>
              <p:cNvSpPr/>
              <p:nvPr/>
            </p:nvSpPr>
            <p:spPr>
              <a:xfrm>
                <a:off x="788280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20" name="Google Shape;420;p15"/>
              <p:cNvSpPr/>
              <p:nvPr/>
            </p:nvSpPr>
            <p:spPr>
              <a:xfrm>
                <a:off x="77568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21" name="Google Shape;421;p15"/>
              <p:cNvSpPr/>
              <p:nvPr/>
            </p:nvSpPr>
            <p:spPr>
              <a:xfrm>
                <a:off x="77568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22" name="Google Shape;422;p15"/>
              <p:cNvSpPr/>
              <p:nvPr/>
            </p:nvSpPr>
            <p:spPr>
              <a:xfrm>
                <a:off x="77568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23" name="Google Shape;423;p15"/>
              <p:cNvSpPr/>
              <p:nvPr/>
            </p:nvSpPr>
            <p:spPr>
              <a:xfrm>
                <a:off x="77568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24" name="Google Shape;424;p15"/>
              <p:cNvSpPr/>
              <p:nvPr/>
            </p:nvSpPr>
            <p:spPr>
              <a:xfrm>
                <a:off x="77568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25" name="Google Shape;425;p15"/>
              <p:cNvSpPr/>
              <p:nvPr/>
            </p:nvSpPr>
            <p:spPr>
              <a:xfrm>
                <a:off x="77568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26" name="Google Shape;426;p15"/>
              <p:cNvSpPr/>
              <p:nvPr/>
            </p:nvSpPr>
            <p:spPr>
              <a:xfrm>
                <a:off x="76309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27" name="Google Shape;427;p15"/>
              <p:cNvSpPr/>
              <p:nvPr/>
            </p:nvSpPr>
            <p:spPr>
              <a:xfrm>
                <a:off x="76309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28" name="Google Shape;428;p15"/>
              <p:cNvSpPr/>
              <p:nvPr/>
            </p:nvSpPr>
            <p:spPr>
              <a:xfrm>
                <a:off x="76309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29" name="Google Shape;429;p15"/>
              <p:cNvSpPr/>
              <p:nvPr/>
            </p:nvSpPr>
            <p:spPr>
              <a:xfrm>
                <a:off x="76309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30" name="Google Shape;430;p15"/>
              <p:cNvSpPr/>
              <p:nvPr/>
            </p:nvSpPr>
            <p:spPr>
              <a:xfrm>
                <a:off x="75049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31" name="Google Shape;431;p15"/>
              <p:cNvSpPr/>
              <p:nvPr/>
            </p:nvSpPr>
            <p:spPr>
              <a:xfrm>
                <a:off x="75049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32" name="Google Shape;432;p15"/>
              <p:cNvSpPr/>
              <p:nvPr/>
            </p:nvSpPr>
            <p:spPr>
              <a:xfrm flipH="1">
                <a:off x="82606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33" name="Google Shape;433;p15"/>
              <p:cNvSpPr/>
              <p:nvPr/>
            </p:nvSpPr>
            <p:spPr>
              <a:xfrm flipH="1">
                <a:off x="82606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34" name="Google Shape;434;p15"/>
              <p:cNvSpPr/>
              <p:nvPr/>
            </p:nvSpPr>
            <p:spPr>
              <a:xfrm flipH="1">
                <a:off x="82606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35" name="Google Shape;435;p15"/>
              <p:cNvSpPr/>
              <p:nvPr/>
            </p:nvSpPr>
            <p:spPr>
              <a:xfrm flipH="1">
                <a:off x="82606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36" name="Google Shape;436;p15"/>
              <p:cNvSpPr/>
              <p:nvPr/>
            </p:nvSpPr>
            <p:spPr>
              <a:xfrm flipH="1">
                <a:off x="82606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37" name="Google Shape;437;p15"/>
              <p:cNvSpPr/>
              <p:nvPr/>
            </p:nvSpPr>
            <p:spPr>
              <a:xfrm flipH="1">
                <a:off x="82606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38" name="Google Shape;438;p15"/>
              <p:cNvSpPr/>
              <p:nvPr/>
            </p:nvSpPr>
            <p:spPr>
              <a:xfrm flipH="1">
                <a:off x="826065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39" name="Google Shape;439;p15"/>
              <p:cNvSpPr/>
              <p:nvPr/>
            </p:nvSpPr>
            <p:spPr>
              <a:xfrm flipH="1">
                <a:off x="826065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40" name="Google Shape;440;p15"/>
              <p:cNvSpPr/>
              <p:nvPr/>
            </p:nvSpPr>
            <p:spPr>
              <a:xfrm flipH="1">
                <a:off x="83866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41" name="Google Shape;441;p15"/>
              <p:cNvSpPr/>
              <p:nvPr/>
            </p:nvSpPr>
            <p:spPr>
              <a:xfrm flipH="1">
                <a:off x="83866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42" name="Google Shape;442;p15"/>
              <p:cNvSpPr/>
              <p:nvPr/>
            </p:nvSpPr>
            <p:spPr>
              <a:xfrm flipH="1">
                <a:off x="83866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43" name="Google Shape;443;p15"/>
              <p:cNvSpPr/>
              <p:nvPr/>
            </p:nvSpPr>
            <p:spPr>
              <a:xfrm flipH="1">
                <a:off x="83866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44" name="Google Shape;444;p15"/>
              <p:cNvSpPr/>
              <p:nvPr/>
            </p:nvSpPr>
            <p:spPr>
              <a:xfrm flipH="1">
                <a:off x="838660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45" name="Google Shape;445;p15"/>
              <p:cNvSpPr/>
              <p:nvPr/>
            </p:nvSpPr>
            <p:spPr>
              <a:xfrm flipH="1">
                <a:off x="838660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46" name="Google Shape;446;p15"/>
              <p:cNvSpPr/>
              <p:nvPr/>
            </p:nvSpPr>
            <p:spPr>
              <a:xfrm flipH="1">
                <a:off x="838660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47" name="Google Shape;447;p15"/>
              <p:cNvSpPr/>
              <p:nvPr/>
            </p:nvSpPr>
            <p:spPr>
              <a:xfrm flipH="1">
                <a:off x="838660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48" name="Google Shape;448;p15"/>
              <p:cNvSpPr/>
              <p:nvPr/>
            </p:nvSpPr>
            <p:spPr>
              <a:xfrm flipH="1">
                <a:off x="85125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49" name="Google Shape;449;p15"/>
              <p:cNvSpPr/>
              <p:nvPr/>
            </p:nvSpPr>
            <p:spPr>
              <a:xfrm flipH="1">
                <a:off x="85125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50" name="Google Shape;450;p15"/>
              <p:cNvSpPr/>
              <p:nvPr/>
            </p:nvSpPr>
            <p:spPr>
              <a:xfrm flipH="1">
                <a:off x="85125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51" name="Google Shape;451;p15"/>
              <p:cNvSpPr/>
              <p:nvPr/>
            </p:nvSpPr>
            <p:spPr>
              <a:xfrm flipH="1">
                <a:off x="85125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52" name="Google Shape;452;p15"/>
              <p:cNvSpPr/>
              <p:nvPr/>
            </p:nvSpPr>
            <p:spPr>
              <a:xfrm flipH="1">
                <a:off x="85125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53" name="Google Shape;453;p15"/>
              <p:cNvSpPr/>
              <p:nvPr/>
            </p:nvSpPr>
            <p:spPr>
              <a:xfrm flipH="1">
                <a:off x="85125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54" name="Google Shape;454;p15"/>
              <p:cNvSpPr/>
              <p:nvPr/>
            </p:nvSpPr>
            <p:spPr>
              <a:xfrm flipH="1">
                <a:off x="86385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55" name="Google Shape;455;p15"/>
              <p:cNvSpPr/>
              <p:nvPr/>
            </p:nvSpPr>
            <p:spPr>
              <a:xfrm flipH="1">
                <a:off x="86385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56" name="Google Shape;456;p15"/>
              <p:cNvSpPr/>
              <p:nvPr/>
            </p:nvSpPr>
            <p:spPr>
              <a:xfrm flipH="1">
                <a:off x="86385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57" name="Google Shape;457;p15"/>
              <p:cNvSpPr/>
              <p:nvPr/>
            </p:nvSpPr>
            <p:spPr>
              <a:xfrm flipH="1">
                <a:off x="86385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58" name="Google Shape;458;p15"/>
              <p:cNvSpPr/>
              <p:nvPr/>
            </p:nvSpPr>
            <p:spPr>
              <a:xfrm flipH="1">
                <a:off x="87644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59" name="Google Shape;459;p15"/>
              <p:cNvSpPr/>
              <p:nvPr/>
            </p:nvSpPr>
            <p:spPr>
              <a:xfrm flipH="1">
                <a:off x="87644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grpSp>
        <p:grpSp>
          <p:nvGrpSpPr>
            <p:cNvPr id="460" name="Google Shape;460;p15"/>
            <p:cNvGrpSpPr/>
            <p:nvPr/>
          </p:nvGrpSpPr>
          <p:grpSpPr>
            <a:xfrm>
              <a:off x="-651412" y="3100588"/>
              <a:ext cx="1299100" cy="1129500"/>
              <a:chOff x="7504950" y="336613"/>
              <a:chExt cx="1299100" cy="1129500"/>
            </a:xfrm>
          </p:grpSpPr>
          <p:sp>
            <p:nvSpPr>
              <p:cNvPr id="461" name="Google Shape;461;p15"/>
              <p:cNvSpPr/>
              <p:nvPr/>
            </p:nvSpPr>
            <p:spPr>
              <a:xfrm>
                <a:off x="813470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62" name="Google Shape;462;p15"/>
              <p:cNvSpPr/>
              <p:nvPr/>
            </p:nvSpPr>
            <p:spPr>
              <a:xfrm>
                <a:off x="813470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63" name="Google Shape;463;p15"/>
              <p:cNvSpPr/>
              <p:nvPr/>
            </p:nvSpPr>
            <p:spPr>
              <a:xfrm>
                <a:off x="81347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64" name="Google Shape;464;p15"/>
              <p:cNvSpPr/>
              <p:nvPr/>
            </p:nvSpPr>
            <p:spPr>
              <a:xfrm>
                <a:off x="81347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65" name="Google Shape;465;p15"/>
              <p:cNvSpPr/>
              <p:nvPr/>
            </p:nvSpPr>
            <p:spPr>
              <a:xfrm>
                <a:off x="81347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66" name="Google Shape;466;p15"/>
              <p:cNvSpPr/>
              <p:nvPr/>
            </p:nvSpPr>
            <p:spPr>
              <a:xfrm>
                <a:off x="81347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67" name="Google Shape;467;p15"/>
              <p:cNvSpPr/>
              <p:nvPr/>
            </p:nvSpPr>
            <p:spPr>
              <a:xfrm>
                <a:off x="813470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68" name="Google Shape;468;p15"/>
              <p:cNvSpPr/>
              <p:nvPr/>
            </p:nvSpPr>
            <p:spPr>
              <a:xfrm>
                <a:off x="813470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69" name="Google Shape;469;p15"/>
              <p:cNvSpPr/>
              <p:nvPr/>
            </p:nvSpPr>
            <p:spPr>
              <a:xfrm>
                <a:off x="80087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70" name="Google Shape;470;p15"/>
              <p:cNvSpPr/>
              <p:nvPr/>
            </p:nvSpPr>
            <p:spPr>
              <a:xfrm>
                <a:off x="80087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71" name="Google Shape;471;p15"/>
              <p:cNvSpPr/>
              <p:nvPr/>
            </p:nvSpPr>
            <p:spPr>
              <a:xfrm>
                <a:off x="80087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72" name="Google Shape;472;p15"/>
              <p:cNvSpPr/>
              <p:nvPr/>
            </p:nvSpPr>
            <p:spPr>
              <a:xfrm>
                <a:off x="80087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73" name="Google Shape;473;p15"/>
              <p:cNvSpPr/>
              <p:nvPr/>
            </p:nvSpPr>
            <p:spPr>
              <a:xfrm>
                <a:off x="80087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74" name="Google Shape;474;p15"/>
              <p:cNvSpPr/>
              <p:nvPr/>
            </p:nvSpPr>
            <p:spPr>
              <a:xfrm>
                <a:off x="80087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75" name="Google Shape;475;p15"/>
              <p:cNvSpPr/>
              <p:nvPr/>
            </p:nvSpPr>
            <p:spPr>
              <a:xfrm>
                <a:off x="800875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76" name="Google Shape;476;p15"/>
              <p:cNvSpPr/>
              <p:nvPr/>
            </p:nvSpPr>
            <p:spPr>
              <a:xfrm>
                <a:off x="800875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77" name="Google Shape;477;p15"/>
              <p:cNvSpPr/>
              <p:nvPr/>
            </p:nvSpPr>
            <p:spPr>
              <a:xfrm>
                <a:off x="78828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78" name="Google Shape;478;p15"/>
              <p:cNvSpPr/>
              <p:nvPr/>
            </p:nvSpPr>
            <p:spPr>
              <a:xfrm>
                <a:off x="78828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79" name="Google Shape;479;p15"/>
              <p:cNvSpPr/>
              <p:nvPr/>
            </p:nvSpPr>
            <p:spPr>
              <a:xfrm>
                <a:off x="78828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80" name="Google Shape;480;p15"/>
              <p:cNvSpPr/>
              <p:nvPr/>
            </p:nvSpPr>
            <p:spPr>
              <a:xfrm>
                <a:off x="78828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81" name="Google Shape;481;p15"/>
              <p:cNvSpPr/>
              <p:nvPr/>
            </p:nvSpPr>
            <p:spPr>
              <a:xfrm>
                <a:off x="788280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82" name="Google Shape;482;p15"/>
              <p:cNvSpPr/>
              <p:nvPr/>
            </p:nvSpPr>
            <p:spPr>
              <a:xfrm>
                <a:off x="788280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83" name="Google Shape;483;p15"/>
              <p:cNvSpPr/>
              <p:nvPr/>
            </p:nvSpPr>
            <p:spPr>
              <a:xfrm>
                <a:off x="788280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84" name="Google Shape;484;p15"/>
              <p:cNvSpPr/>
              <p:nvPr/>
            </p:nvSpPr>
            <p:spPr>
              <a:xfrm>
                <a:off x="788280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85" name="Google Shape;485;p15"/>
              <p:cNvSpPr/>
              <p:nvPr/>
            </p:nvSpPr>
            <p:spPr>
              <a:xfrm>
                <a:off x="77568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86" name="Google Shape;486;p15"/>
              <p:cNvSpPr/>
              <p:nvPr/>
            </p:nvSpPr>
            <p:spPr>
              <a:xfrm>
                <a:off x="77568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87" name="Google Shape;487;p15"/>
              <p:cNvSpPr/>
              <p:nvPr/>
            </p:nvSpPr>
            <p:spPr>
              <a:xfrm>
                <a:off x="77568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88" name="Google Shape;488;p15"/>
              <p:cNvSpPr/>
              <p:nvPr/>
            </p:nvSpPr>
            <p:spPr>
              <a:xfrm>
                <a:off x="77568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89" name="Google Shape;489;p15"/>
              <p:cNvSpPr/>
              <p:nvPr/>
            </p:nvSpPr>
            <p:spPr>
              <a:xfrm>
                <a:off x="77568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90" name="Google Shape;490;p15"/>
              <p:cNvSpPr/>
              <p:nvPr/>
            </p:nvSpPr>
            <p:spPr>
              <a:xfrm>
                <a:off x="77568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91" name="Google Shape;491;p15"/>
              <p:cNvSpPr/>
              <p:nvPr/>
            </p:nvSpPr>
            <p:spPr>
              <a:xfrm>
                <a:off x="76309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92" name="Google Shape;492;p15"/>
              <p:cNvSpPr/>
              <p:nvPr/>
            </p:nvSpPr>
            <p:spPr>
              <a:xfrm>
                <a:off x="76309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93" name="Google Shape;493;p15"/>
              <p:cNvSpPr/>
              <p:nvPr/>
            </p:nvSpPr>
            <p:spPr>
              <a:xfrm>
                <a:off x="76309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94" name="Google Shape;494;p15"/>
              <p:cNvSpPr/>
              <p:nvPr/>
            </p:nvSpPr>
            <p:spPr>
              <a:xfrm>
                <a:off x="76309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95" name="Google Shape;495;p15"/>
              <p:cNvSpPr/>
              <p:nvPr/>
            </p:nvSpPr>
            <p:spPr>
              <a:xfrm>
                <a:off x="75049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96" name="Google Shape;496;p15"/>
              <p:cNvSpPr/>
              <p:nvPr/>
            </p:nvSpPr>
            <p:spPr>
              <a:xfrm>
                <a:off x="75049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97" name="Google Shape;497;p15"/>
              <p:cNvSpPr/>
              <p:nvPr/>
            </p:nvSpPr>
            <p:spPr>
              <a:xfrm flipH="1">
                <a:off x="82606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98" name="Google Shape;498;p15"/>
              <p:cNvSpPr/>
              <p:nvPr/>
            </p:nvSpPr>
            <p:spPr>
              <a:xfrm flipH="1">
                <a:off x="82606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99" name="Google Shape;499;p15"/>
              <p:cNvSpPr/>
              <p:nvPr/>
            </p:nvSpPr>
            <p:spPr>
              <a:xfrm flipH="1">
                <a:off x="82606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00" name="Google Shape;500;p15"/>
              <p:cNvSpPr/>
              <p:nvPr/>
            </p:nvSpPr>
            <p:spPr>
              <a:xfrm flipH="1">
                <a:off x="82606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01" name="Google Shape;501;p15"/>
              <p:cNvSpPr/>
              <p:nvPr/>
            </p:nvSpPr>
            <p:spPr>
              <a:xfrm flipH="1">
                <a:off x="82606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02" name="Google Shape;502;p15"/>
              <p:cNvSpPr/>
              <p:nvPr/>
            </p:nvSpPr>
            <p:spPr>
              <a:xfrm flipH="1">
                <a:off x="82606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03" name="Google Shape;503;p15"/>
              <p:cNvSpPr/>
              <p:nvPr/>
            </p:nvSpPr>
            <p:spPr>
              <a:xfrm flipH="1">
                <a:off x="826065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04" name="Google Shape;504;p15"/>
              <p:cNvSpPr/>
              <p:nvPr/>
            </p:nvSpPr>
            <p:spPr>
              <a:xfrm flipH="1">
                <a:off x="826065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05" name="Google Shape;505;p15"/>
              <p:cNvSpPr/>
              <p:nvPr/>
            </p:nvSpPr>
            <p:spPr>
              <a:xfrm flipH="1">
                <a:off x="83866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06" name="Google Shape;506;p15"/>
              <p:cNvSpPr/>
              <p:nvPr/>
            </p:nvSpPr>
            <p:spPr>
              <a:xfrm flipH="1">
                <a:off x="83866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07" name="Google Shape;507;p15"/>
              <p:cNvSpPr/>
              <p:nvPr/>
            </p:nvSpPr>
            <p:spPr>
              <a:xfrm flipH="1">
                <a:off x="83866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08" name="Google Shape;508;p15"/>
              <p:cNvSpPr/>
              <p:nvPr/>
            </p:nvSpPr>
            <p:spPr>
              <a:xfrm flipH="1">
                <a:off x="83866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09" name="Google Shape;509;p15"/>
              <p:cNvSpPr/>
              <p:nvPr/>
            </p:nvSpPr>
            <p:spPr>
              <a:xfrm flipH="1">
                <a:off x="838660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10" name="Google Shape;510;p15"/>
              <p:cNvSpPr/>
              <p:nvPr/>
            </p:nvSpPr>
            <p:spPr>
              <a:xfrm flipH="1">
                <a:off x="838660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11" name="Google Shape;511;p15"/>
              <p:cNvSpPr/>
              <p:nvPr/>
            </p:nvSpPr>
            <p:spPr>
              <a:xfrm flipH="1">
                <a:off x="838660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12" name="Google Shape;512;p15"/>
              <p:cNvSpPr/>
              <p:nvPr/>
            </p:nvSpPr>
            <p:spPr>
              <a:xfrm flipH="1">
                <a:off x="838660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13" name="Google Shape;513;p15"/>
              <p:cNvSpPr/>
              <p:nvPr/>
            </p:nvSpPr>
            <p:spPr>
              <a:xfrm flipH="1">
                <a:off x="85125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14" name="Google Shape;514;p15"/>
              <p:cNvSpPr/>
              <p:nvPr/>
            </p:nvSpPr>
            <p:spPr>
              <a:xfrm flipH="1">
                <a:off x="85125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15" name="Google Shape;515;p15"/>
              <p:cNvSpPr/>
              <p:nvPr/>
            </p:nvSpPr>
            <p:spPr>
              <a:xfrm flipH="1">
                <a:off x="85125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16" name="Google Shape;516;p15"/>
              <p:cNvSpPr/>
              <p:nvPr/>
            </p:nvSpPr>
            <p:spPr>
              <a:xfrm flipH="1">
                <a:off x="85125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17" name="Google Shape;517;p15"/>
              <p:cNvSpPr/>
              <p:nvPr/>
            </p:nvSpPr>
            <p:spPr>
              <a:xfrm flipH="1">
                <a:off x="85125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18" name="Google Shape;518;p15"/>
              <p:cNvSpPr/>
              <p:nvPr/>
            </p:nvSpPr>
            <p:spPr>
              <a:xfrm flipH="1">
                <a:off x="85125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19" name="Google Shape;519;p15"/>
              <p:cNvSpPr/>
              <p:nvPr/>
            </p:nvSpPr>
            <p:spPr>
              <a:xfrm flipH="1">
                <a:off x="86385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20" name="Google Shape;520;p15"/>
              <p:cNvSpPr/>
              <p:nvPr/>
            </p:nvSpPr>
            <p:spPr>
              <a:xfrm flipH="1">
                <a:off x="86385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21" name="Google Shape;521;p15"/>
              <p:cNvSpPr/>
              <p:nvPr/>
            </p:nvSpPr>
            <p:spPr>
              <a:xfrm flipH="1">
                <a:off x="86385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22" name="Google Shape;522;p15"/>
              <p:cNvSpPr/>
              <p:nvPr/>
            </p:nvSpPr>
            <p:spPr>
              <a:xfrm flipH="1">
                <a:off x="86385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23" name="Google Shape;523;p15"/>
              <p:cNvSpPr/>
              <p:nvPr/>
            </p:nvSpPr>
            <p:spPr>
              <a:xfrm flipH="1">
                <a:off x="87644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24" name="Google Shape;524;p15"/>
              <p:cNvSpPr/>
              <p:nvPr/>
            </p:nvSpPr>
            <p:spPr>
              <a:xfrm flipH="1">
                <a:off x="87644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_4_1">
    <p:spTree>
      <p:nvGrpSpPr>
        <p:cNvPr id="1" name="Shape 525"/>
        <p:cNvGrpSpPr/>
        <p:nvPr/>
      </p:nvGrpSpPr>
      <p:grpSpPr>
        <a:xfrm>
          <a:off x="0" y="0"/>
          <a:ext cx="0" cy="0"/>
          <a:chOff x="0" y="0"/>
          <a:chExt cx="0" cy="0"/>
        </a:xfrm>
      </p:grpSpPr>
      <p:sp>
        <p:nvSpPr>
          <p:cNvPr id="526" name="Google Shape;526;p16"/>
          <p:cNvSpPr/>
          <p:nvPr/>
        </p:nvSpPr>
        <p:spPr>
          <a:xfrm>
            <a:off x="-50" y="366600"/>
            <a:ext cx="9144000" cy="4410300"/>
          </a:xfrm>
          <a:prstGeom prst="rect">
            <a:avLst/>
          </a:prstGeom>
          <a:solidFill>
            <a:srgbClr val="FFFFFF">
              <a:alpha val="362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27" name="Google Shape;527;p16"/>
          <p:cNvSpPr/>
          <p:nvPr/>
        </p:nvSpPr>
        <p:spPr>
          <a:xfrm>
            <a:off x="-50" y="5006900"/>
            <a:ext cx="9144000" cy="136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28" name="Google Shape;528;p16"/>
          <p:cNvSpPr/>
          <p:nvPr/>
        </p:nvSpPr>
        <p:spPr>
          <a:xfrm>
            <a:off x="-50" y="100"/>
            <a:ext cx="9144000" cy="136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29" name="Google Shape;529;p16"/>
          <p:cNvSpPr txBox="1">
            <a:spLocks noGrp="1"/>
          </p:cNvSpPr>
          <p:nvPr>
            <p:ph type="title"/>
          </p:nvPr>
        </p:nvSpPr>
        <p:spPr>
          <a:xfrm>
            <a:off x="958413" y="1005975"/>
            <a:ext cx="36849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30" name="Google Shape;530;p16"/>
          <p:cNvSpPr txBox="1">
            <a:spLocks noGrp="1"/>
          </p:cNvSpPr>
          <p:nvPr>
            <p:ph type="subTitle" idx="1"/>
          </p:nvPr>
        </p:nvSpPr>
        <p:spPr>
          <a:xfrm>
            <a:off x="958413" y="1532250"/>
            <a:ext cx="3684900" cy="71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31" name="Google Shape;531;p16"/>
          <p:cNvSpPr>
            <a:spLocks noGrp="1"/>
          </p:cNvSpPr>
          <p:nvPr>
            <p:ph type="pic" idx="2"/>
          </p:nvPr>
        </p:nvSpPr>
        <p:spPr>
          <a:xfrm>
            <a:off x="714775" y="2676850"/>
            <a:ext cx="4172100" cy="1931700"/>
          </a:xfrm>
          <a:prstGeom prst="rect">
            <a:avLst/>
          </a:prstGeom>
          <a:noFill/>
          <a:ln w="9525" cap="flat" cmpd="sng">
            <a:solidFill>
              <a:schemeClr val="dk1"/>
            </a:solidFill>
            <a:prstDash val="solid"/>
            <a:round/>
            <a:headEnd type="none" w="sm" len="sm"/>
            <a:tailEnd type="none" w="sm" len="sm"/>
          </a:ln>
        </p:spPr>
      </p:sp>
      <p:sp>
        <p:nvSpPr>
          <p:cNvPr id="532" name="Google Shape;532;p16"/>
          <p:cNvSpPr>
            <a:spLocks noGrp="1"/>
          </p:cNvSpPr>
          <p:nvPr>
            <p:ph type="pic" idx="3"/>
          </p:nvPr>
        </p:nvSpPr>
        <p:spPr>
          <a:xfrm>
            <a:off x="5125125" y="535000"/>
            <a:ext cx="3303900" cy="4073700"/>
          </a:xfrm>
          <a:prstGeom prst="rect">
            <a:avLst/>
          </a:prstGeom>
          <a:noFill/>
          <a:ln w="9525" cap="flat" cmpd="sng">
            <a:solidFill>
              <a:schemeClr val="dk1"/>
            </a:solidFill>
            <a:prstDash val="solid"/>
            <a:round/>
            <a:headEnd type="none" w="sm" len="sm"/>
            <a:tailEnd type="none" w="sm" len="sm"/>
          </a:ln>
        </p:spPr>
      </p:sp>
      <p:grpSp>
        <p:nvGrpSpPr>
          <p:cNvPr id="533" name="Google Shape;533;p16"/>
          <p:cNvGrpSpPr/>
          <p:nvPr/>
        </p:nvGrpSpPr>
        <p:grpSpPr>
          <a:xfrm>
            <a:off x="7808850" y="771138"/>
            <a:ext cx="1299100" cy="1129500"/>
            <a:chOff x="7504950" y="336613"/>
            <a:chExt cx="1299100" cy="1129500"/>
          </a:xfrm>
        </p:grpSpPr>
        <p:sp>
          <p:nvSpPr>
            <p:cNvPr id="534" name="Google Shape;534;p16"/>
            <p:cNvSpPr/>
            <p:nvPr/>
          </p:nvSpPr>
          <p:spPr>
            <a:xfrm>
              <a:off x="813470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35" name="Google Shape;535;p16"/>
            <p:cNvSpPr/>
            <p:nvPr/>
          </p:nvSpPr>
          <p:spPr>
            <a:xfrm>
              <a:off x="813470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36" name="Google Shape;536;p16"/>
            <p:cNvSpPr/>
            <p:nvPr/>
          </p:nvSpPr>
          <p:spPr>
            <a:xfrm>
              <a:off x="81347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37" name="Google Shape;537;p16"/>
            <p:cNvSpPr/>
            <p:nvPr/>
          </p:nvSpPr>
          <p:spPr>
            <a:xfrm>
              <a:off x="81347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38" name="Google Shape;538;p16"/>
            <p:cNvSpPr/>
            <p:nvPr/>
          </p:nvSpPr>
          <p:spPr>
            <a:xfrm>
              <a:off x="81347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39" name="Google Shape;539;p16"/>
            <p:cNvSpPr/>
            <p:nvPr/>
          </p:nvSpPr>
          <p:spPr>
            <a:xfrm>
              <a:off x="81347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40" name="Google Shape;540;p16"/>
            <p:cNvSpPr/>
            <p:nvPr/>
          </p:nvSpPr>
          <p:spPr>
            <a:xfrm>
              <a:off x="813470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41" name="Google Shape;541;p16"/>
            <p:cNvSpPr/>
            <p:nvPr/>
          </p:nvSpPr>
          <p:spPr>
            <a:xfrm>
              <a:off x="813470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42" name="Google Shape;542;p16"/>
            <p:cNvSpPr/>
            <p:nvPr/>
          </p:nvSpPr>
          <p:spPr>
            <a:xfrm>
              <a:off x="80087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43" name="Google Shape;543;p16"/>
            <p:cNvSpPr/>
            <p:nvPr/>
          </p:nvSpPr>
          <p:spPr>
            <a:xfrm>
              <a:off x="80087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44" name="Google Shape;544;p16"/>
            <p:cNvSpPr/>
            <p:nvPr/>
          </p:nvSpPr>
          <p:spPr>
            <a:xfrm>
              <a:off x="80087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45" name="Google Shape;545;p16"/>
            <p:cNvSpPr/>
            <p:nvPr/>
          </p:nvSpPr>
          <p:spPr>
            <a:xfrm>
              <a:off x="80087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46" name="Google Shape;546;p16"/>
            <p:cNvSpPr/>
            <p:nvPr/>
          </p:nvSpPr>
          <p:spPr>
            <a:xfrm>
              <a:off x="80087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47" name="Google Shape;547;p16"/>
            <p:cNvSpPr/>
            <p:nvPr/>
          </p:nvSpPr>
          <p:spPr>
            <a:xfrm>
              <a:off x="80087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48" name="Google Shape;548;p16"/>
            <p:cNvSpPr/>
            <p:nvPr/>
          </p:nvSpPr>
          <p:spPr>
            <a:xfrm>
              <a:off x="800875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49" name="Google Shape;549;p16"/>
            <p:cNvSpPr/>
            <p:nvPr/>
          </p:nvSpPr>
          <p:spPr>
            <a:xfrm>
              <a:off x="800875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50" name="Google Shape;550;p16"/>
            <p:cNvSpPr/>
            <p:nvPr/>
          </p:nvSpPr>
          <p:spPr>
            <a:xfrm>
              <a:off x="78828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51" name="Google Shape;551;p16"/>
            <p:cNvSpPr/>
            <p:nvPr/>
          </p:nvSpPr>
          <p:spPr>
            <a:xfrm>
              <a:off x="78828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52" name="Google Shape;552;p16"/>
            <p:cNvSpPr/>
            <p:nvPr/>
          </p:nvSpPr>
          <p:spPr>
            <a:xfrm>
              <a:off x="78828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53" name="Google Shape;553;p16"/>
            <p:cNvSpPr/>
            <p:nvPr/>
          </p:nvSpPr>
          <p:spPr>
            <a:xfrm>
              <a:off x="78828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54" name="Google Shape;554;p16"/>
            <p:cNvSpPr/>
            <p:nvPr/>
          </p:nvSpPr>
          <p:spPr>
            <a:xfrm>
              <a:off x="788280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55" name="Google Shape;555;p16"/>
            <p:cNvSpPr/>
            <p:nvPr/>
          </p:nvSpPr>
          <p:spPr>
            <a:xfrm>
              <a:off x="788280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56" name="Google Shape;556;p16"/>
            <p:cNvSpPr/>
            <p:nvPr/>
          </p:nvSpPr>
          <p:spPr>
            <a:xfrm>
              <a:off x="788280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57" name="Google Shape;557;p16"/>
            <p:cNvSpPr/>
            <p:nvPr/>
          </p:nvSpPr>
          <p:spPr>
            <a:xfrm>
              <a:off x="788280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58" name="Google Shape;558;p16"/>
            <p:cNvSpPr/>
            <p:nvPr/>
          </p:nvSpPr>
          <p:spPr>
            <a:xfrm>
              <a:off x="77568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59" name="Google Shape;559;p16"/>
            <p:cNvSpPr/>
            <p:nvPr/>
          </p:nvSpPr>
          <p:spPr>
            <a:xfrm>
              <a:off x="77568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60" name="Google Shape;560;p16"/>
            <p:cNvSpPr/>
            <p:nvPr/>
          </p:nvSpPr>
          <p:spPr>
            <a:xfrm>
              <a:off x="77568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61" name="Google Shape;561;p16"/>
            <p:cNvSpPr/>
            <p:nvPr/>
          </p:nvSpPr>
          <p:spPr>
            <a:xfrm>
              <a:off x="77568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62" name="Google Shape;562;p16"/>
            <p:cNvSpPr/>
            <p:nvPr/>
          </p:nvSpPr>
          <p:spPr>
            <a:xfrm>
              <a:off x="77568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63" name="Google Shape;563;p16"/>
            <p:cNvSpPr/>
            <p:nvPr/>
          </p:nvSpPr>
          <p:spPr>
            <a:xfrm>
              <a:off x="77568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64" name="Google Shape;564;p16"/>
            <p:cNvSpPr/>
            <p:nvPr/>
          </p:nvSpPr>
          <p:spPr>
            <a:xfrm>
              <a:off x="76309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65" name="Google Shape;565;p16"/>
            <p:cNvSpPr/>
            <p:nvPr/>
          </p:nvSpPr>
          <p:spPr>
            <a:xfrm>
              <a:off x="76309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66" name="Google Shape;566;p16"/>
            <p:cNvSpPr/>
            <p:nvPr/>
          </p:nvSpPr>
          <p:spPr>
            <a:xfrm>
              <a:off x="76309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67" name="Google Shape;567;p16"/>
            <p:cNvSpPr/>
            <p:nvPr/>
          </p:nvSpPr>
          <p:spPr>
            <a:xfrm>
              <a:off x="76309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68" name="Google Shape;568;p16"/>
            <p:cNvSpPr/>
            <p:nvPr/>
          </p:nvSpPr>
          <p:spPr>
            <a:xfrm>
              <a:off x="75049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69" name="Google Shape;569;p16"/>
            <p:cNvSpPr/>
            <p:nvPr/>
          </p:nvSpPr>
          <p:spPr>
            <a:xfrm>
              <a:off x="75049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70" name="Google Shape;570;p16"/>
            <p:cNvSpPr/>
            <p:nvPr/>
          </p:nvSpPr>
          <p:spPr>
            <a:xfrm flipH="1">
              <a:off x="82606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71" name="Google Shape;571;p16"/>
            <p:cNvSpPr/>
            <p:nvPr/>
          </p:nvSpPr>
          <p:spPr>
            <a:xfrm flipH="1">
              <a:off x="82606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72" name="Google Shape;572;p16"/>
            <p:cNvSpPr/>
            <p:nvPr/>
          </p:nvSpPr>
          <p:spPr>
            <a:xfrm flipH="1">
              <a:off x="82606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73" name="Google Shape;573;p16"/>
            <p:cNvSpPr/>
            <p:nvPr/>
          </p:nvSpPr>
          <p:spPr>
            <a:xfrm flipH="1">
              <a:off x="82606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74" name="Google Shape;574;p16"/>
            <p:cNvSpPr/>
            <p:nvPr/>
          </p:nvSpPr>
          <p:spPr>
            <a:xfrm flipH="1">
              <a:off x="82606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75" name="Google Shape;575;p16"/>
            <p:cNvSpPr/>
            <p:nvPr/>
          </p:nvSpPr>
          <p:spPr>
            <a:xfrm flipH="1">
              <a:off x="82606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76" name="Google Shape;576;p16"/>
            <p:cNvSpPr/>
            <p:nvPr/>
          </p:nvSpPr>
          <p:spPr>
            <a:xfrm flipH="1">
              <a:off x="826065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77" name="Google Shape;577;p16"/>
            <p:cNvSpPr/>
            <p:nvPr/>
          </p:nvSpPr>
          <p:spPr>
            <a:xfrm flipH="1">
              <a:off x="826065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78" name="Google Shape;578;p16"/>
            <p:cNvSpPr/>
            <p:nvPr/>
          </p:nvSpPr>
          <p:spPr>
            <a:xfrm flipH="1">
              <a:off x="83866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79" name="Google Shape;579;p16"/>
            <p:cNvSpPr/>
            <p:nvPr/>
          </p:nvSpPr>
          <p:spPr>
            <a:xfrm flipH="1">
              <a:off x="83866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80" name="Google Shape;580;p16"/>
            <p:cNvSpPr/>
            <p:nvPr/>
          </p:nvSpPr>
          <p:spPr>
            <a:xfrm flipH="1">
              <a:off x="83866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81" name="Google Shape;581;p16"/>
            <p:cNvSpPr/>
            <p:nvPr/>
          </p:nvSpPr>
          <p:spPr>
            <a:xfrm flipH="1">
              <a:off x="83866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82" name="Google Shape;582;p16"/>
            <p:cNvSpPr/>
            <p:nvPr/>
          </p:nvSpPr>
          <p:spPr>
            <a:xfrm flipH="1">
              <a:off x="838660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83" name="Google Shape;583;p16"/>
            <p:cNvSpPr/>
            <p:nvPr/>
          </p:nvSpPr>
          <p:spPr>
            <a:xfrm flipH="1">
              <a:off x="838660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84" name="Google Shape;584;p16"/>
            <p:cNvSpPr/>
            <p:nvPr/>
          </p:nvSpPr>
          <p:spPr>
            <a:xfrm flipH="1">
              <a:off x="838660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85" name="Google Shape;585;p16"/>
            <p:cNvSpPr/>
            <p:nvPr/>
          </p:nvSpPr>
          <p:spPr>
            <a:xfrm flipH="1">
              <a:off x="838660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86" name="Google Shape;586;p16"/>
            <p:cNvSpPr/>
            <p:nvPr/>
          </p:nvSpPr>
          <p:spPr>
            <a:xfrm flipH="1">
              <a:off x="85125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87" name="Google Shape;587;p16"/>
            <p:cNvSpPr/>
            <p:nvPr/>
          </p:nvSpPr>
          <p:spPr>
            <a:xfrm flipH="1">
              <a:off x="85125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88" name="Google Shape;588;p16"/>
            <p:cNvSpPr/>
            <p:nvPr/>
          </p:nvSpPr>
          <p:spPr>
            <a:xfrm flipH="1">
              <a:off x="85125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89" name="Google Shape;589;p16"/>
            <p:cNvSpPr/>
            <p:nvPr/>
          </p:nvSpPr>
          <p:spPr>
            <a:xfrm flipH="1">
              <a:off x="85125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90" name="Google Shape;590;p16"/>
            <p:cNvSpPr/>
            <p:nvPr/>
          </p:nvSpPr>
          <p:spPr>
            <a:xfrm flipH="1">
              <a:off x="85125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91" name="Google Shape;591;p16"/>
            <p:cNvSpPr/>
            <p:nvPr/>
          </p:nvSpPr>
          <p:spPr>
            <a:xfrm flipH="1">
              <a:off x="85125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92" name="Google Shape;592;p16"/>
            <p:cNvSpPr/>
            <p:nvPr/>
          </p:nvSpPr>
          <p:spPr>
            <a:xfrm flipH="1">
              <a:off x="86385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93" name="Google Shape;593;p16"/>
            <p:cNvSpPr/>
            <p:nvPr/>
          </p:nvSpPr>
          <p:spPr>
            <a:xfrm flipH="1">
              <a:off x="86385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94" name="Google Shape;594;p16"/>
            <p:cNvSpPr/>
            <p:nvPr/>
          </p:nvSpPr>
          <p:spPr>
            <a:xfrm flipH="1">
              <a:off x="86385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95" name="Google Shape;595;p16"/>
            <p:cNvSpPr/>
            <p:nvPr/>
          </p:nvSpPr>
          <p:spPr>
            <a:xfrm flipH="1">
              <a:off x="86385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96" name="Google Shape;596;p16"/>
            <p:cNvSpPr/>
            <p:nvPr/>
          </p:nvSpPr>
          <p:spPr>
            <a:xfrm flipH="1">
              <a:off x="87644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97" name="Google Shape;597;p16"/>
            <p:cNvSpPr/>
            <p:nvPr/>
          </p:nvSpPr>
          <p:spPr>
            <a:xfrm flipH="1">
              <a:off x="87644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598"/>
        <p:cNvGrpSpPr/>
        <p:nvPr/>
      </p:nvGrpSpPr>
      <p:grpSpPr>
        <a:xfrm>
          <a:off x="0" y="0"/>
          <a:ext cx="0" cy="0"/>
          <a:chOff x="0" y="0"/>
          <a:chExt cx="0" cy="0"/>
        </a:xfrm>
      </p:grpSpPr>
      <p:sp>
        <p:nvSpPr>
          <p:cNvPr id="599" name="Google Shape;599;p17"/>
          <p:cNvSpPr/>
          <p:nvPr/>
        </p:nvSpPr>
        <p:spPr>
          <a:xfrm>
            <a:off x="-50" y="366600"/>
            <a:ext cx="9144000" cy="4410300"/>
          </a:xfrm>
          <a:prstGeom prst="rect">
            <a:avLst/>
          </a:prstGeom>
          <a:solidFill>
            <a:srgbClr val="FFFFFF">
              <a:alpha val="362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00" name="Google Shape;600;p17"/>
          <p:cNvSpPr/>
          <p:nvPr/>
        </p:nvSpPr>
        <p:spPr>
          <a:xfrm>
            <a:off x="-50" y="5006900"/>
            <a:ext cx="9144000" cy="136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01" name="Google Shape;601;p17"/>
          <p:cNvSpPr/>
          <p:nvPr/>
        </p:nvSpPr>
        <p:spPr>
          <a:xfrm>
            <a:off x="-50" y="100"/>
            <a:ext cx="9144000" cy="136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02" name="Google Shape;602;p17"/>
          <p:cNvSpPr txBox="1">
            <a:spLocks noGrp="1"/>
          </p:cNvSpPr>
          <p:nvPr>
            <p:ph type="title" hasCustomPrompt="1"/>
          </p:nvPr>
        </p:nvSpPr>
        <p:spPr>
          <a:xfrm>
            <a:off x="798388" y="2864163"/>
            <a:ext cx="3492600" cy="7689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03" name="Google Shape;603;p17"/>
          <p:cNvSpPr txBox="1">
            <a:spLocks noGrp="1"/>
          </p:cNvSpPr>
          <p:nvPr>
            <p:ph type="subTitle" idx="1"/>
          </p:nvPr>
        </p:nvSpPr>
        <p:spPr>
          <a:xfrm>
            <a:off x="798400" y="3775487"/>
            <a:ext cx="3492600" cy="39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604" name="Google Shape;604;p17"/>
          <p:cNvSpPr txBox="1">
            <a:spLocks noGrp="1"/>
          </p:cNvSpPr>
          <p:nvPr>
            <p:ph type="title" idx="2" hasCustomPrompt="1"/>
          </p:nvPr>
        </p:nvSpPr>
        <p:spPr>
          <a:xfrm>
            <a:off x="4853025" y="971702"/>
            <a:ext cx="3492600" cy="7689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05" name="Google Shape;605;p17"/>
          <p:cNvSpPr txBox="1">
            <a:spLocks noGrp="1"/>
          </p:cNvSpPr>
          <p:nvPr>
            <p:ph type="subTitle" idx="3"/>
          </p:nvPr>
        </p:nvSpPr>
        <p:spPr>
          <a:xfrm>
            <a:off x="4853025" y="1883013"/>
            <a:ext cx="3492600" cy="39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606" name="Google Shape;606;p17"/>
          <p:cNvSpPr txBox="1">
            <a:spLocks noGrp="1"/>
          </p:cNvSpPr>
          <p:nvPr>
            <p:ph type="title" idx="4" hasCustomPrompt="1"/>
          </p:nvPr>
        </p:nvSpPr>
        <p:spPr>
          <a:xfrm>
            <a:off x="4853013" y="2864163"/>
            <a:ext cx="3492600" cy="7689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07" name="Google Shape;607;p17"/>
          <p:cNvSpPr txBox="1">
            <a:spLocks noGrp="1"/>
          </p:cNvSpPr>
          <p:nvPr>
            <p:ph type="subTitle" idx="5"/>
          </p:nvPr>
        </p:nvSpPr>
        <p:spPr>
          <a:xfrm>
            <a:off x="4853025" y="3775487"/>
            <a:ext cx="3492600" cy="39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grpSp>
        <p:nvGrpSpPr>
          <p:cNvPr id="608" name="Google Shape;608;p17"/>
          <p:cNvGrpSpPr/>
          <p:nvPr/>
        </p:nvGrpSpPr>
        <p:grpSpPr>
          <a:xfrm>
            <a:off x="65550" y="-443701"/>
            <a:ext cx="9635325" cy="5389688"/>
            <a:chOff x="65550" y="-443701"/>
            <a:chExt cx="9635325" cy="5389688"/>
          </a:xfrm>
        </p:grpSpPr>
        <p:grpSp>
          <p:nvGrpSpPr>
            <p:cNvPr id="609" name="Google Shape;609;p17"/>
            <p:cNvGrpSpPr/>
            <p:nvPr/>
          </p:nvGrpSpPr>
          <p:grpSpPr>
            <a:xfrm>
              <a:off x="65550" y="-12"/>
              <a:ext cx="1299100" cy="1129500"/>
              <a:chOff x="7504950" y="336613"/>
              <a:chExt cx="1299100" cy="1129500"/>
            </a:xfrm>
          </p:grpSpPr>
          <p:sp>
            <p:nvSpPr>
              <p:cNvPr id="610" name="Google Shape;610;p17"/>
              <p:cNvSpPr/>
              <p:nvPr/>
            </p:nvSpPr>
            <p:spPr>
              <a:xfrm>
                <a:off x="813470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11" name="Google Shape;611;p17"/>
              <p:cNvSpPr/>
              <p:nvPr/>
            </p:nvSpPr>
            <p:spPr>
              <a:xfrm>
                <a:off x="813470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12" name="Google Shape;612;p17"/>
              <p:cNvSpPr/>
              <p:nvPr/>
            </p:nvSpPr>
            <p:spPr>
              <a:xfrm>
                <a:off x="81347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13" name="Google Shape;613;p17"/>
              <p:cNvSpPr/>
              <p:nvPr/>
            </p:nvSpPr>
            <p:spPr>
              <a:xfrm>
                <a:off x="81347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14" name="Google Shape;614;p17"/>
              <p:cNvSpPr/>
              <p:nvPr/>
            </p:nvSpPr>
            <p:spPr>
              <a:xfrm>
                <a:off x="81347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15" name="Google Shape;615;p17"/>
              <p:cNvSpPr/>
              <p:nvPr/>
            </p:nvSpPr>
            <p:spPr>
              <a:xfrm>
                <a:off x="81347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16" name="Google Shape;616;p17"/>
              <p:cNvSpPr/>
              <p:nvPr/>
            </p:nvSpPr>
            <p:spPr>
              <a:xfrm>
                <a:off x="813470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17" name="Google Shape;617;p17"/>
              <p:cNvSpPr/>
              <p:nvPr/>
            </p:nvSpPr>
            <p:spPr>
              <a:xfrm>
                <a:off x="813470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18" name="Google Shape;618;p17"/>
              <p:cNvSpPr/>
              <p:nvPr/>
            </p:nvSpPr>
            <p:spPr>
              <a:xfrm>
                <a:off x="80087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19" name="Google Shape;619;p17"/>
              <p:cNvSpPr/>
              <p:nvPr/>
            </p:nvSpPr>
            <p:spPr>
              <a:xfrm>
                <a:off x="80087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20" name="Google Shape;620;p17"/>
              <p:cNvSpPr/>
              <p:nvPr/>
            </p:nvSpPr>
            <p:spPr>
              <a:xfrm>
                <a:off x="80087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21" name="Google Shape;621;p17"/>
              <p:cNvSpPr/>
              <p:nvPr/>
            </p:nvSpPr>
            <p:spPr>
              <a:xfrm>
                <a:off x="80087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22" name="Google Shape;622;p17"/>
              <p:cNvSpPr/>
              <p:nvPr/>
            </p:nvSpPr>
            <p:spPr>
              <a:xfrm>
                <a:off x="80087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23" name="Google Shape;623;p17"/>
              <p:cNvSpPr/>
              <p:nvPr/>
            </p:nvSpPr>
            <p:spPr>
              <a:xfrm>
                <a:off x="80087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24" name="Google Shape;624;p17"/>
              <p:cNvSpPr/>
              <p:nvPr/>
            </p:nvSpPr>
            <p:spPr>
              <a:xfrm>
                <a:off x="800875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25" name="Google Shape;625;p17"/>
              <p:cNvSpPr/>
              <p:nvPr/>
            </p:nvSpPr>
            <p:spPr>
              <a:xfrm>
                <a:off x="800875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26" name="Google Shape;626;p17"/>
              <p:cNvSpPr/>
              <p:nvPr/>
            </p:nvSpPr>
            <p:spPr>
              <a:xfrm>
                <a:off x="78828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27" name="Google Shape;627;p17"/>
              <p:cNvSpPr/>
              <p:nvPr/>
            </p:nvSpPr>
            <p:spPr>
              <a:xfrm>
                <a:off x="78828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28" name="Google Shape;628;p17"/>
              <p:cNvSpPr/>
              <p:nvPr/>
            </p:nvSpPr>
            <p:spPr>
              <a:xfrm>
                <a:off x="78828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29" name="Google Shape;629;p17"/>
              <p:cNvSpPr/>
              <p:nvPr/>
            </p:nvSpPr>
            <p:spPr>
              <a:xfrm>
                <a:off x="78828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30" name="Google Shape;630;p17"/>
              <p:cNvSpPr/>
              <p:nvPr/>
            </p:nvSpPr>
            <p:spPr>
              <a:xfrm>
                <a:off x="788280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31" name="Google Shape;631;p17"/>
              <p:cNvSpPr/>
              <p:nvPr/>
            </p:nvSpPr>
            <p:spPr>
              <a:xfrm>
                <a:off x="788280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32" name="Google Shape;632;p17"/>
              <p:cNvSpPr/>
              <p:nvPr/>
            </p:nvSpPr>
            <p:spPr>
              <a:xfrm>
                <a:off x="788280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33" name="Google Shape;633;p17"/>
              <p:cNvSpPr/>
              <p:nvPr/>
            </p:nvSpPr>
            <p:spPr>
              <a:xfrm>
                <a:off x="788280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34" name="Google Shape;634;p17"/>
              <p:cNvSpPr/>
              <p:nvPr/>
            </p:nvSpPr>
            <p:spPr>
              <a:xfrm>
                <a:off x="77568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35" name="Google Shape;635;p17"/>
              <p:cNvSpPr/>
              <p:nvPr/>
            </p:nvSpPr>
            <p:spPr>
              <a:xfrm>
                <a:off x="77568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36" name="Google Shape;636;p17"/>
              <p:cNvSpPr/>
              <p:nvPr/>
            </p:nvSpPr>
            <p:spPr>
              <a:xfrm>
                <a:off x="77568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37" name="Google Shape;637;p17"/>
              <p:cNvSpPr/>
              <p:nvPr/>
            </p:nvSpPr>
            <p:spPr>
              <a:xfrm>
                <a:off x="77568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38" name="Google Shape;638;p17"/>
              <p:cNvSpPr/>
              <p:nvPr/>
            </p:nvSpPr>
            <p:spPr>
              <a:xfrm>
                <a:off x="77568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39" name="Google Shape;639;p17"/>
              <p:cNvSpPr/>
              <p:nvPr/>
            </p:nvSpPr>
            <p:spPr>
              <a:xfrm>
                <a:off x="77568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40" name="Google Shape;640;p17"/>
              <p:cNvSpPr/>
              <p:nvPr/>
            </p:nvSpPr>
            <p:spPr>
              <a:xfrm>
                <a:off x="76309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41" name="Google Shape;641;p17"/>
              <p:cNvSpPr/>
              <p:nvPr/>
            </p:nvSpPr>
            <p:spPr>
              <a:xfrm>
                <a:off x="76309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42" name="Google Shape;642;p17"/>
              <p:cNvSpPr/>
              <p:nvPr/>
            </p:nvSpPr>
            <p:spPr>
              <a:xfrm>
                <a:off x="76309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43" name="Google Shape;643;p17"/>
              <p:cNvSpPr/>
              <p:nvPr/>
            </p:nvSpPr>
            <p:spPr>
              <a:xfrm>
                <a:off x="76309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44" name="Google Shape;644;p17"/>
              <p:cNvSpPr/>
              <p:nvPr/>
            </p:nvSpPr>
            <p:spPr>
              <a:xfrm>
                <a:off x="75049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45" name="Google Shape;645;p17"/>
              <p:cNvSpPr/>
              <p:nvPr/>
            </p:nvSpPr>
            <p:spPr>
              <a:xfrm>
                <a:off x="75049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46" name="Google Shape;646;p17"/>
              <p:cNvSpPr/>
              <p:nvPr/>
            </p:nvSpPr>
            <p:spPr>
              <a:xfrm flipH="1">
                <a:off x="82606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47" name="Google Shape;647;p17"/>
              <p:cNvSpPr/>
              <p:nvPr/>
            </p:nvSpPr>
            <p:spPr>
              <a:xfrm flipH="1">
                <a:off x="82606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48" name="Google Shape;648;p17"/>
              <p:cNvSpPr/>
              <p:nvPr/>
            </p:nvSpPr>
            <p:spPr>
              <a:xfrm flipH="1">
                <a:off x="82606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49" name="Google Shape;649;p17"/>
              <p:cNvSpPr/>
              <p:nvPr/>
            </p:nvSpPr>
            <p:spPr>
              <a:xfrm flipH="1">
                <a:off x="82606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50" name="Google Shape;650;p17"/>
              <p:cNvSpPr/>
              <p:nvPr/>
            </p:nvSpPr>
            <p:spPr>
              <a:xfrm flipH="1">
                <a:off x="82606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51" name="Google Shape;651;p17"/>
              <p:cNvSpPr/>
              <p:nvPr/>
            </p:nvSpPr>
            <p:spPr>
              <a:xfrm flipH="1">
                <a:off x="82606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52" name="Google Shape;652;p17"/>
              <p:cNvSpPr/>
              <p:nvPr/>
            </p:nvSpPr>
            <p:spPr>
              <a:xfrm flipH="1">
                <a:off x="826065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53" name="Google Shape;653;p17"/>
              <p:cNvSpPr/>
              <p:nvPr/>
            </p:nvSpPr>
            <p:spPr>
              <a:xfrm flipH="1">
                <a:off x="826065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54" name="Google Shape;654;p17"/>
              <p:cNvSpPr/>
              <p:nvPr/>
            </p:nvSpPr>
            <p:spPr>
              <a:xfrm flipH="1">
                <a:off x="83866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55" name="Google Shape;655;p17"/>
              <p:cNvSpPr/>
              <p:nvPr/>
            </p:nvSpPr>
            <p:spPr>
              <a:xfrm flipH="1">
                <a:off x="83866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56" name="Google Shape;656;p17"/>
              <p:cNvSpPr/>
              <p:nvPr/>
            </p:nvSpPr>
            <p:spPr>
              <a:xfrm flipH="1">
                <a:off x="83866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57" name="Google Shape;657;p17"/>
              <p:cNvSpPr/>
              <p:nvPr/>
            </p:nvSpPr>
            <p:spPr>
              <a:xfrm flipH="1">
                <a:off x="83866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58" name="Google Shape;658;p17"/>
              <p:cNvSpPr/>
              <p:nvPr/>
            </p:nvSpPr>
            <p:spPr>
              <a:xfrm flipH="1">
                <a:off x="838660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59" name="Google Shape;659;p17"/>
              <p:cNvSpPr/>
              <p:nvPr/>
            </p:nvSpPr>
            <p:spPr>
              <a:xfrm flipH="1">
                <a:off x="838660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60" name="Google Shape;660;p17"/>
              <p:cNvSpPr/>
              <p:nvPr/>
            </p:nvSpPr>
            <p:spPr>
              <a:xfrm flipH="1">
                <a:off x="838660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61" name="Google Shape;661;p17"/>
              <p:cNvSpPr/>
              <p:nvPr/>
            </p:nvSpPr>
            <p:spPr>
              <a:xfrm flipH="1">
                <a:off x="838660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62" name="Google Shape;662;p17"/>
              <p:cNvSpPr/>
              <p:nvPr/>
            </p:nvSpPr>
            <p:spPr>
              <a:xfrm flipH="1">
                <a:off x="85125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63" name="Google Shape;663;p17"/>
              <p:cNvSpPr/>
              <p:nvPr/>
            </p:nvSpPr>
            <p:spPr>
              <a:xfrm flipH="1">
                <a:off x="85125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64" name="Google Shape;664;p17"/>
              <p:cNvSpPr/>
              <p:nvPr/>
            </p:nvSpPr>
            <p:spPr>
              <a:xfrm flipH="1">
                <a:off x="85125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65" name="Google Shape;665;p17"/>
              <p:cNvSpPr/>
              <p:nvPr/>
            </p:nvSpPr>
            <p:spPr>
              <a:xfrm flipH="1">
                <a:off x="85125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66" name="Google Shape;666;p17"/>
              <p:cNvSpPr/>
              <p:nvPr/>
            </p:nvSpPr>
            <p:spPr>
              <a:xfrm flipH="1">
                <a:off x="85125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67" name="Google Shape;667;p17"/>
              <p:cNvSpPr/>
              <p:nvPr/>
            </p:nvSpPr>
            <p:spPr>
              <a:xfrm flipH="1">
                <a:off x="85125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68" name="Google Shape;668;p17"/>
              <p:cNvSpPr/>
              <p:nvPr/>
            </p:nvSpPr>
            <p:spPr>
              <a:xfrm flipH="1">
                <a:off x="86385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69" name="Google Shape;669;p17"/>
              <p:cNvSpPr/>
              <p:nvPr/>
            </p:nvSpPr>
            <p:spPr>
              <a:xfrm flipH="1">
                <a:off x="86385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70" name="Google Shape;670;p17"/>
              <p:cNvSpPr/>
              <p:nvPr/>
            </p:nvSpPr>
            <p:spPr>
              <a:xfrm flipH="1">
                <a:off x="86385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71" name="Google Shape;671;p17"/>
              <p:cNvSpPr/>
              <p:nvPr/>
            </p:nvSpPr>
            <p:spPr>
              <a:xfrm flipH="1">
                <a:off x="86385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72" name="Google Shape;672;p17"/>
              <p:cNvSpPr/>
              <p:nvPr/>
            </p:nvSpPr>
            <p:spPr>
              <a:xfrm flipH="1">
                <a:off x="87644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73" name="Google Shape;673;p17"/>
              <p:cNvSpPr/>
              <p:nvPr/>
            </p:nvSpPr>
            <p:spPr>
              <a:xfrm flipH="1">
                <a:off x="87644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grpSp>
        <p:sp>
          <p:nvSpPr>
            <p:cNvPr id="674" name="Google Shape;674;p17"/>
            <p:cNvSpPr/>
            <p:nvPr/>
          </p:nvSpPr>
          <p:spPr>
            <a:xfrm>
              <a:off x="914674" y="-443701"/>
              <a:ext cx="1046290" cy="1046291"/>
            </a:xfrm>
            <a:custGeom>
              <a:avLst/>
              <a:gdLst/>
              <a:ahLst/>
              <a:cxnLst/>
              <a:rect l="l" t="t" r="r" b="b"/>
              <a:pathLst>
                <a:path w="1381241" h="1381242" extrusionOk="0">
                  <a:moveTo>
                    <a:pt x="690621" y="1381243"/>
                  </a:moveTo>
                  <a:cubicBezTo>
                    <a:pt x="308230" y="1381243"/>
                    <a:pt x="0" y="1070695"/>
                    <a:pt x="0" y="690621"/>
                  </a:cubicBezTo>
                  <a:cubicBezTo>
                    <a:pt x="0" y="310548"/>
                    <a:pt x="310548" y="0"/>
                    <a:pt x="690621" y="0"/>
                  </a:cubicBezTo>
                  <a:cubicBezTo>
                    <a:pt x="1070694" y="0"/>
                    <a:pt x="1381241" y="310548"/>
                    <a:pt x="1381241" y="690621"/>
                  </a:cubicBezTo>
                  <a:cubicBezTo>
                    <a:pt x="1381241" y="1070695"/>
                    <a:pt x="1073012" y="1381243"/>
                    <a:pt x="690621" y="1381243"/>
                  </a:cubicBezTo>
                  <a:close/>
                  <a:moveTo>
                    <a:pt x="690621" y="34763"/>
                  </a:moveTo>
                  <a:cubicBezTo>
                    <a:pt x="329088" y="34763"/>
                    <a:pt x="34763" y="329088"/>
                    <a:pt x="34763" y="690621"/>
                  </a:cubicBezTo>
                  <a:cubicBezTo>
                    <a:pt x="34763" y="1052155"/>
                    <a:pt x="329088" y="1346480"/>
                    <a:pt x="690621" y="1346480"/>
                  </a:cubicBezTo>
                  <a:cubicBezTo>
                    <a:pt x="1052154" y="1346480"/>
                    <a:pt x="1346479" y="1052155"/>
                    <a:pt x="1346479" y="690621"/>
                  </a:cubicBezTo>
                  <a:cubicBezTo>
                    <a:pt x="1346479" y="329088"/>
                    <a:pt x="1052154" y="34763"/>
                    <a:pt x="690621" y="3476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75" name="Google Shape;675;p17"/>
            <p:cNvGrpSpPr/>
            <p:nvPr/>
          </p:nvGrpSpPr>
          <p:grpSpPr>
            <a:xfrm>
              <a:off x="8401775" y="3816488"/>
              <a:ext cx="1299100" cy="1129500"/>
              <a:chOff x="7504950" y="336613"/>
              <a:chExt cx="1299100" cy="1129500"/>
            </a:xfrm>
          </p:grpSpPr>
          <p:sp>
            <p:nvSpPr>
              <p:cNvPr id="676" name="Google Shape;676;p17"/>
              <p:cNvSpPr/>
              <p:nvPr/>
            </p:nvSpPr>
            <p:spPr>
              <a:xfrm>
                <a:off x="813470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77" name="Google Shape;677;p17"/>
              <p:cNvSpPr/>
              <p:nvPr/>
            </p:nvSpPr>
            <p:spPr>
              <a:xfrm>
                <a:off x="813470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78" name="Google Shape;678;p17"/>
              <p:cNvSpPr/>
              <p:nvPr/>
            </p:nvSpPr>
            <p:spPr>
              <a:xfrm>
                <a:off x="81347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79" name="Google Shape;679;p17"/>
              <p:cNvSpPr/>
              <p:nvPr/>
            </p:nvSpPr>
            <p:spPr>
              <a:xfrm>
                <a:off x="81347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80" name="Google Shape;680;p17"/>
              <p:cNvSpPr/>
              <p:nvPr/>
            </p:nvSpPr>
            <p:spPr>
              <a:xfrm>
                <a:off x="81347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81" name="Google Shape;681;p17"/>
              <p:cNvSpPr/>
              <p:nvPr/>
            </p:nvSpPr>
            <p:spPr>
              <a:xfrm>
                <a:off x="81347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82" name="Google Shape;682;p17"/>
              <p:cNvSpPr/>
              <p:nvPr/>
            </p:nvSpPr>
            <p:spPr>
              <a:xfrm>
                <a:off x="813470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83" name="Google Shape;683;p17"/>
              <p:cNvSpPr/>
              <p:nvPr/>
            </p:nvSpPr>
            <p:spPr>
              <a:xfrm>
                <a:off x="813470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84" name="Google Shape;684;p17"/>
              <p:cNvSpPr/>
              <p:nvPr/>
            </p:nvSpPr>
            <p:spPr>
              <a:xfrm>
                <a:off x="80087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85" name="Google Shape;685;p17"/>
              <p:cNvSpPr/>
              <p:nvPr/>
            </p:nvSpPr>
            <p:spPr>
              <a:xfrm>
                <a:off x="80087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86" name="Google Shape;686;p17"/>
              <p:cNvSpPr/>
              <p:nvPr/>
            </p:nvSpPr>
            <p:spPr>
              <a:xfrm>
                <a:off x="80087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87" name="Google Shape;687;p17"/>
              <p:cNvSpPr/>
              <p:nvPr/>
            </p:nvSpPr>
            <p:spPr>
              <a:xfrm>
                <a:off x="80087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88" name="Google Shape;688;p17"/>
              <p:cNvSpPr/>
              <p:nvPr/>
            </p:nvSpPr>
            <p:spPr>
              <a:xfrm>
                <a:off x="80087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89" name="Google Shape;689;p17"/>
              <p:cNvSpPr/>
              <p:nvPr/>
            </p:nvSpPr>
            <p:spPr>
              <a:xfrm>
                <a:off x="80087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90" name="Google Shape;690;p17"/>
              <p:cNvSpPr/>
              <p:nvPr/>
            </p:nvSpPr>
            <p:spPr>
              <a:xfrm>
                <a:off x="800875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91" name="Google Shape;691;p17"/>
              <p:cNvSpPr/>
              <p:nvPr/>
            </p:nvSpPr>
            <p:spPr>
              <a:xfrm>
                <a:off x="800875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92" name="Google Shape;692;p17"/>
              <p:cNvSpPr/>
              <p:nvPr/>
            </p:nvSpPr>
            <p:spPr>
              <a:xfrm>
                <a:off x="78828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93" name="Google Shape;693;p17"/>
              <p:cNvSpPr/>
              <p:nvPr/>
            </p:nvSpPr>
            <p:spPr>
              <a:xfrm>
                <a:off x="78828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94" name="Google Shape;694;p17"/>
              <p:cNvSpPr/>
              <p:nvPr/>
            </p:nvSpPr>
            <p:spPr>
              <a:xfrm>
                <a:off x="78828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95" name="Google Shape;695;p17"/>
              <p:cNvSpPr/>
              <p:nvPr/>
            </p:nvSpPr>
            <p:spPr>
              <a:xfrm>
                <a:off x="78828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96" name="Google Shape;696;p17"/>
              <p:cNvSpPr/>
              <p:nvPr/>
            </p:nvSpPr>
            <p:spPr>
              <a:xfrm>
                <a:off x="788280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97" name="Google Shape;697;p17"/>
              <p:cNvSpPr/>
              <p:nvPr/>
            </p:nvSpPr>
            <p:spPr>
              <a:xfrm>
                <a:off x="788280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98" name="Google Shape;698;p17"/>
              <p:cNvSpPr/>
              <p:nvPr/>
            </p:nvSpPr>
            <p:spPr>
              <a:xfrm>
                <a:off x="788280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99" name="Google Shape;699;p17"/>
              <p:cNvSpPr/>
              <p:nvPr/>
            </p:nvSpPr>
            <p:spPr>
              <a:xfrm>
                <a:off x="788280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700" name="Google Shape;700;p17"/>
              <p:cNvSpPr/>
              <p:nvPr/>
            </p:nvSpPr>
            <p:spPr>
              <a:xfrm>
                <a:off x="77568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701" name="Google Shape;701;p17"/>
              <p:cNvSpPr/>
              <p:nvPr/>
            </p:nvSpPr>
            <p:spPr>
              <a:xfrm>
                <a:off x="77568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702" name="Google Shape;702;p17"/>
              <p:cNvSpPr/>
              <p:nvPr/>
            </p:nvSpPr>
            <p:spPr>
              <a:xfrm>
                <a:off x="77568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703" name="Google Shape;703;p17"/>
              <p:cNvSpPr/>
              <p:nvPr/>
            </p:nvSpPr>
            <p:spPr>
              <a:xfrm>
                <a:off x="77568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704" name="Google Shape;704;p17"/>
              <p:cNvSpPr/>
              <p:nvPr/>
            </p:nvSpPr>
            <p:spPr>
              <a:xfrm>
                <a:off x="77568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705" name="Google Shape;705;p17"/>
              <p:cNvSpPr/>
              <p:nvPr/>
            </p:nvSpPr>
            <p:spPr>
              <a:xfrm>
                <a:off x="77568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706" name="Google Shape;706;p17"/>
              <p:cNvSpPr/>
              <p:nvPr/>
            </p:nvSpPr>
            <p:spPr>
              <a:xfrm>
                <a:off x="76309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707" name="Google Shape;707;p17"/>
              <p:cNvSpPr/>
              <p:nvPr/>
            </p:nvSpPr>
            <p:spPr>
              <a:xfrm>
                <a:off x="76309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708" name="Google Shape;708;p17"/>
              <p:cNvSpPr/>
              <p:nvPr/>
            </p:nvSpPr>
            <p:spPr>
              <a:xfrm>
                <a:off x="76309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709" name="Google Shape;709;p17"/>
              <p:cNvSpPr/>
              <p:nvPr/>
            </p:nvSpPr>
            <p:spPr>
              <a:xfrm>
                <a:off x="76309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710" name="Google Shape;710;p17"/>
              <p:cNvSpPr/>
              <p:nvPr/>
            </p:nvSpPr>
            <p:spPr>
              <a:xfrm>
                <a:off x="75049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711" name="Google Shape;711;p17"/>
              <p:cNvSpPr/>
              <p:nvPr/>
            </p:nvSpPr>
            <p:spPr>
              <a:xfrm>
                <a:off x="75049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712" name="Google Shape;712;p17"/>
              <p:cNvSpPr/>
              <p:nvPr/>
            </p:nvSpPr>
            <p:spPr>
              <a:xfrm flipH="1">
                <a:off x="82606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713" name="Google Shape;713;p17"/>
              <p:cNvSpPr/>
              <p:nvPr/>
            </p:nvSpPr>
            <p:spPr>
              <a:xfrm flipH="1">
                <a:off x="82606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714" name="Google Shape;714;p17"/>
              <p:cNvSpPr/>
              <p:nvPr/>
            </p:nvSpPr>
            <p:spPr>
              <a:xfrm flipH="1">
                <a:off x="82606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715" name="Google Shape;715;p17"/>
              <p:cNvSpPr/>
              <p:nvPr/>
            </p:nvSpPr>
            <p:spPr>
              <a:xfrm flipH="1">
                <a:off x="82606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716" name="Google Shape;716;p17"/>
              <p:cNvSpPr/>
              <p:nvPr/>
            </p:nvSpPr>
            <p:spPr>
              <a:xfrm flipH="1">
                <a:off x="82606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717" name="Google Shape;717;p17"/>
              <p:cNvSpPr/>
              <p:nvPr/>
            </p:nvSpPr>
            <p:spPr>
              <a:xfrm flipH="1">
                <a:off x="82606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718" name="Google Shape;718;p17"/>
              <p:cNvSpPr/>
              <p:nvPr/>
            </p:nvSpPr>
            <p:spPr>
              <a:xfrm flipH="1">
                <a:off x="826065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719" name="Google Shape;719;p17"/>
              <p:cNvSpPr/>
              <p:nvPr/>
            </p:nvSpPr>
            <p:spPr>
              <a:xfrm flipH="1">
                <a:off x="826065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720" name="Google Shape;720;p17"/>
              <p:cNvSpPr/>
              <p:nvPr/>
            </p:nvSpPr>
            <p:spPr>
              <a:xfrm flipH="1">
                <a:off x="83866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721" name="Google Shape;721;p17"/>
              <p:cNvSpPr/>
              <p:nvPr/>
            </p:nvSpPr>
            <p:spPr>
              <a:xfrm flipH="1">
                <a:off x="83866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722" name="Google Shape;722;p17"/>
              <p:cNvSpPr/>
              <p:nvPr/>
            </p:nvSpPr>
            <p:spPr>
              <a:xfrm flipH="1">
                <a:off x="83866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723" name="Google Shape;723;p17"/>
              <p:cNvSpPr/>
              <p:nvPr/>
            </p:nvSpPr>
            <p:spPr>
              <a:xfrm flipH="1">
                <a:off x="83866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724" name="Google Shape;724;p17"/>
              <p:cNvSpPr/>
              <p:nvPr/>
            </p:nvSpPr>
            <p:spPr>
              <a:xfrm flipH="1">
                <a:off x="838660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725" name="Google Shape;725;p17"/>
              <p:cNvSpPr/>
              <p:nvPr/>
            </p:nvSpPr>
            <p:spPr>
              <a:xfrm flipH="1">
                <a:off x="838660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726" name="Google Shape;726;p17"/>
              <p:cNvSpPr/>
              <p:nvPr/>
            </p:nvSpPr>
            <p:spPr>
              <a:xfrm flipH="1">
                <a:off x="838660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727" name="Google Shape;727;p17"/>
              <p:cNvSpPr/>
              <p:nvPr/>
            </p:nvSpPr>
            <p:spPr>
              <a:xfrm flipH="1">
                <a:off x="838660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728" name="Google Shape;728;p17"/>
              <p:cNvSpPr/>
              <p:nvPr/>
            </p:nvSpPr>
            <p:spPr>
              <a:xfrm flipH="1">
                <a:off x="85125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729" name="Google Shape;729;p17"/>
              <p:cNvSpPr/>
              <p:nvPr/>
            </p:nvSpPr>
            <p:spPr>
              <a:xfrm flipH="1">
                <a:off x="85125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730" name="Google Shape;730;p17"/>
              <p:cNvSpPr/>
              <p:nvPr/>
            </p:nvSpPr>
            <p:spPr>
              <a:xfrm flipH="1">
                <a:off x="85125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731" name="Google Shape;731;p17"/>
              <p:cNvSpPr/>
              <p:nvPr/>
            </p:nvSpPr>
            <p:spPr>
              <a:xfrm flipH="1">
                <a:off x="85125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732" name="Google Shape;732;p17"/>
              <p:cNvSpPr/>
              <p:nvPr/>
            </p:nvSpPr>
            <p:spPr>
              <a:xfrm flipH="1">
                <a:off x="85125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733" name="Google Shape;733;p17"/>
              <p:cNvSpPr/>
              <p:nvPr/>
            </p:nvSpPr>
            <p:spPr>
              <a:xfrm flipH="1">
                <a:off x="85125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734" name="Google Shape;734;p17"/>
              <p:cNvSpPr/>
              <p:nvPr/>
            </p:nvSpPr>
            <p:spPr>
              <a:xfrm flipH="1">
                <a:off x="86385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735" name="Google Shape;735;p17"/>
              <p:cNvSpPr/>
              <p:nvPr/>
            </p:nvSpPr>
            <p:spPr>
              <a:xfrm flipH="1">
                <a:off x="86385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736" name="Google Shape;736;p17"/>
              <p:cNvSpPr/>
              <p:nvPr/>
            </p:nvSpPr>
            <p:spPr>
              <a:xfrm flipH="1">
                <a:off x="86385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737" name="Google Shape;737;p17"/>
              <p:cNvSpPr/>
              <p:nvPr/>
            </p:nvSpPr>
            <p:spPr>
              <a:xfrm flipH="1">
                <a:off x="86385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738" name="Google Shape;738;p17"/>
              <p:cNvSpPr/>
              <p:nvPr/>
            </p:nvSpPr>
            <p:spPr>
              <a:xfrm flipH="1">
                <a:off x="87644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739" name="Google Shape;739;p17"/>
              <p:cNvSpPr/>
              <p:nvPr/>
            </p:nvSpPr>
            <p:spPr>
              <a:xfrm flipH="1">
                <a:off x="87644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740"/>
        <p:cNvGrpSpPr/>
        <p:nvPr/>
      </p:nvGrpSpPr>
      <p:grpSpPr>
        <a:xfrm>
          <a:off x="0" y="0"/>
          <a:ext cx="0" cy="0"/>
          <a:chOff x="0" y="0"/>
          <a:chExt cx="0" cy="0"/>
        </a:xfrm>
      </p:grpSpPr>
      <p:sp>
        <p:nvSpPr>
          <p:cNvPr id="741" name="Google Shape;741;p18"/>
          <p:cNvSpPr/>
          <p:nvPr/>
        </p:nvSpPr>
        <p:spPr>
          <a:xfrm>
            <a:off x="-50" y="366600"/>
            <a:ext cx="9144000" cy="4410300"/>
          </a:xfrm>
          <a:prstGeom prst="rect">
            <a:avLst/>
          </a:prstGeom>
          <a:solidFill>
            <a:srgbClr val="FFFFFF">
              <a:alpha val="362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742" name="Google Shape;742;p18"/>
          <p:cNvSpPr/>
          <p:nvPr/>
        </p:nvSpPr>
        <p:spPr>
          <a:xfrm>
            <a:off x="-50" y="5006900"/>
            <a:ext cx="9144000" cy="136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743" name="Google Shape;743;p18"/>
          <p:cNvSpPr/>
          <p:nvPr/>
        </p:nvSpPr>
        <p:spPr>
          <a:xfrm>
            <a:off x="-50" y="100"/>
            <a:ext cx="9144000" cy="136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744" name="Google Shape;744;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45" name="Google Shape;745;p18"/>
          <p:cNvSpPr txBox="1">
            <a:spLocks noGrp="1"/>
          </p:cNvSpPr>
          <p:nvPr>
            <p:ph type="subTitle" idx="1"/>
          </p:nvPr>
        </p:nvSpPr>
        <p:spPr>
          <a:xfrm>
            <a:off x="715150" y="2438850"/>
            <a:ext cx="2537100" cy="19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46" name="Google Shape;746;p18"/>
          <p:cNvSpPr txBox="1">
            <a:spLocks noGrp="1"/>
          </p:cNvSpPr>
          <p:nvPr>
            <p:ph type="subTitle" idx="2"/>
          </p:nvPr>
        </p:nvSpPr>
        <p:spPr>
          <a:xfrm>
            <a:off x="3303470" y="2438850"/>
            <a:ext cx="2537100" cy="19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47" name="Google Shape;747;p18"/>
          <p:cNvSpPr txBox="1">
            <a:spLocks noGrp="1"/>
          </p:cNvSpPr>
          <p:nvPr>
            <p:ph type="subTitle" idx="3"/>
          </p:nvPr>
        </p:nvSpPr>
        <p:spPr>
          <a:xfrm>
            <a:off x="5891798" y="2438850"/>
            <a:ext cx="2537100" cy="19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48" name="Google Shape;748;p18"/>
          <p:cNvSpPr txBox="1">
            <a:spLocks noGrp="1"/>
          </p:cNvSpPr>
          <p:nvPr>
            <p:ph type="subTitle" idx="4"/>
          </p:nvPr>
        </p:nvSpPr>
        <p:spPr>
          <a:xfrm>
            <a:off x="715150" y="2038400"/>
            <a:ext cx="2537100" cy="488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ontserrat SemiBold"/>
              <a:buNone/>
              <a:defRPr sz="1800" i="1">
                <a:solidFill>
                  <a:schemeClr val="dk1"/>
                </a:solidFill>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2pPr>
            <a:lvl3pPr lvl="2"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3pPr>
            <a:lvl4pPr lvl="3"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4pPr>
            <a:lvl5pPr lvl="4"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5pPr>
            <a:lvl6pPr lvl="5"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6pPr>
            <a:lvl7pPr lvl="6"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7pPr>
            <a:lvl8pPr lvl="7"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8pPr>
            <a:lvl9pPr lvl="8"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9pPr>
          </a:lstStyle>
          <a:p>
            <a:endParaRPr/>
          </a:p>
        </p:txBody>
      </p:sp>
      <p:sp>
        <p:nvSpPr>
          <p:cNvPr id="749" name="Google Shape;749;p18"/>
          <p:cNvSpPr txBox="1">
            <a:spLocks noGrp="1"/>
          </p:cNvSpPr>
          <p:nvPr>
            <p:ph type="subTitle" idx="5"/>
          </p:nvPr>
        </p:nvSpPr>
        <p:spPr>
          <a:xfrm>
            <a:off x="3303473" y="2038400"/>
            <a:ext cx="2537100" cy="488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ontserrat SemiBold"/>
              <a:buNone/>
              <a:defRPr sz="1800" i="1">
                <a:solidFill>
                  <a:schemeClr val="dk1"/>
                </a:solidFill>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2pPr>
            <a:lvl3pPr lvl="2"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3pPr>
            <a:lvl4pPr lvl="3"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4pPr>
            <a:lvl5pPr lvl="4"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5pPr>
            <a:lvl6pPr lvl="5"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6pPr>
            <a:lvl7pPr lvl="6"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7pPr>
            <a:lvl8pPr lvl="7"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8pPr>
            <a:lvl9pPr lvl="8"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9pPr>
          </a:lstStyle>
          <a:p>
            <a:endParaRPr/>
          </a:p>
        </p:txBody>
      </p:sp>
      <p:sp>
        <p:nvSpPr>
          <p:cNvPr id="750" name="Google Shape;750;p18"/>
          <p:cNvSpPr txBox="1">
            <a:spLocks noGrp="1"/>
          </p:cNvSpPr>
          <p:nvPr>
            <p:ph type="subTitle" idx="6"/>
          </p:nvPr>
        </p:nvSpPr>
        <p:spPr>
          <a:xfrm>
            <a:off x="5891796" y="2038400"/>
            <a:ext cx="2537100" cy="488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ontserrat SemiBold"/>
              <a:buNone/>
              <a:defRPr sz="1800" i="1">
                <a:solidFill>
                  <a:schemeClr val="dk1"/>
                </a:solidFill>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2pPr>
            <a:lvl3pPr lvl="2"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3pPr>
            <a:lvl4pPr lvl="3"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4pPr>
            <a:lvl5pPr lvl="4"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5pPr>
            <a:lvl6pPr lvl="5"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6pPr>
            <a:lvl7pPr lvl="6"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7pPr>
            <a:lvl8pPr lvl="7"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8pPr>
            <a:lvl9pPr lvl="8"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9pPr>
          </a:lstStyle>
          <a:p>
            <a:endParaRPr/>
          </a:p>
        </p:txBody>
      </p:sp>
      <p:grpSp>
        <p:nvGrpSpPr>
          <p:cNvPr id="751" name="Google Shape;751;p18"/>
          <p:cNvGrpSpPr/>
          <p:nvPr/>
        </p:nvGrpSpPr>
        <p:grpSpPr>
          <a:xfrm>
            <a:off x="-553940" y="1113484"/>
            <a:ext cx="10356898" cy="3597324"/>
            <a:chOff x="-553940" y="1113484"/>
            <a:chExt cx="10356898" cy="3597324"/>
          </a:xfrm>
        </p:grpSpPr>
        <p:grpSp>
          <p:nvGrpSpPr>
            <p:cNvPr id="752" name="Google Shape;752;p18"/>
            <p:cNvGrpSpPr/>
            <p:nvPr/>
          </p:nvGrpSpPr>
          <p:grpSpPr>
            <a:xfrm>
              <a:off x="-553940" y="1113484"/>
              <a:ext cx="1217865" cy="1229643"/>
              <a:chOff x="6666109" y="4400041"/>
              <a:chExt cx="1654708" cy="1670937"/>
            </a:xfrm>
          </p:grpSpPr>
          <p:sp>
            <p:nvSpPr>
              <p:cNvPr id="753" name="Google Shape;753;p18"/>
              <p:cNvSpPr/>
              <p:nvPr/>
            </p:nvSpPr>
            <p:spPr>
              <a:xfrm>
                <a:off x="6666109" y="4413951"/>
                <a:ext cx="1654708" cy="1657027"/>
              </a:xfrm>
              <a:custGeom>
                <a:avLst/>
                <a:gdLst/>
                <a:ahLst/>
                <a:cxnLst/>
                <a:rect l="l" t="t" r="r" b="b"/>
                <a:pathLst>
                  <a:path w="1654708" h="1657027" extrusionOk="0">
                    <a:moveTo>
                      <a:pt x="1654709" y="822720"/>
                    </a:moveTo>
                    <a:cubicBezTo>
                      <a:pt x="1654709" y="880658"/>
                      <a:pt x="1647756" y="936279"/>
                      <a:pt x="1638486" y="989582"/>
                    </a:cubicBezTo>
                    <a:cubicBezTo>
                      <a:pt x="1633851" y="1010439"/>
                      <a:pt x="1629216" y="1028979"/>
                      <a:pt x="1624581" y="1049837"/>
                    </a:cubicBezTo>
                    <a:cubicBezTo>
                      <a:pt x="1615311" y="1084600"/>
                      <a:pt x="1601406" y="1117045"/>
                      <a:pt x="1589818" y="1151808"/>
                    </a:cubicBezTo>
                    <a:cubicBezTo>
                      <a:pt x="1587501" y="1154126"/>
                      <a:pt x="1587501" y="1158761"/>
                      <a:pt x="1585183" y="1163396"/>
                    </a:cubicBezTo>
                    <a:cubicBezTo>
                      <a:pt x="1578230" y="1177301"/>
                      <a:pt x="1573596" y="1188888"/>
                      <a:pt x="1566643" y="1202794"/>
                    </a:cubicBezTo>
                    <a:cubicBezTo>
                      <a:pt x="1564326" y="1209746"/>
                      <a:pt x="1559690" y="1214381"/>
                      <a:pt x="1557373" y="1221334"/>
                    </a:cubicBezTo>
                    <a:cubicBezTo>
                      <a:pt x="1550420" y="1232921"/>
                      <a:pt x="1543468" y="1244509"/>
                      <a:pt x="1536515" y="1256097"/>
                    </a:cubicBezTo>
                    <a:cubicBezTo>
                      <a:pt x="1536515" y="1256097"/>
                      <a:pt x="1536515" y="1256097"/>
                      <a:pt x="1536515" y="1256097"/>
                    </a:cubicBezTo>
                    <a:cubicBezTo>
                      <a:pt x="1529563" y="1267684"/>
                      <a:pt x="1522610" y="1279272"/>
                      <a:pt x="1515658" y="1288542"/>
                    </a:cubicBezTo>
                    <a:cubicBezTo>
                      <a:pt x="1511023" y="1293177"/>
                      <a:pt x="1508705" y="1300129"/>
                      <a:pt x="1504070" y="1304764"/>
                    </a:cubicBezTo>
                    <a:cubicBezTo>
                      <a:pt x="1480895" y="1337210"/>
                      <a:pt x="1457720" y="1367338"/>
                      <a:pt x="1429909" y="1395148"/>
                    </a:cubicBezTo>
                    <a:cubicBezTo>
                      <a:pt x="1427592" y="1397465"/>
                      <a:pt x="1425274" y="1399783"/>
                      <a:pt x="1422957" y="1404418"/>
                    </a:cubicBezTo>
                    <a:cubicBezTo>
                      <a:pt x="1388194" y="1439181"/>
                      <a:pt x="1348796" y="1473944"/>
                      <a:pt x="1309398" y="1501754"/>
                    </a:cubicBezTo>
                    <a:cubicBezTo>
                      <a:pt x="1304763" y="1506389"/>
                      <a:pt x="1297811" y="1508706"/>
                      <a:pt x="1293176" y="1513341"/>
                    </a:cubicBezTo>
                    <a:cubicBezTo>
                      <a:pt x="1281588" y="1520294"/>
                      <a:pt x="1270000" y="1527247"/>
                      <a:pt x="1260730" y="1534199"/>
                    </a:cubicBezTo>
                    <a:cubicBezTo>
                      <a:pt x="1260730" y="1534199"/>
                      <a:pt x="1260730" y="1534199"/>
                      <a:pt x="1260730" y="1534199"/>
                    </a:cubicBezTo>
                    <a:lnTo>
                      <a:pt x="1260730" y="1534199"/>
                    </a:lnTo>
                    <a:cubicBezTo>
                      <a:pt x="1256095" y="1536517"/>
                      <a:pt x="1253778" y="1538834"/>
                      <a:pt x="1249143" y="1541152"/>
                    </a:cubicBezTo>
                    <a:cubicBezTo>
                      <a:pt x="1242190" y="1545787"/>
                      <a:pt x="1232920" y="1550422"/>
                      <a:pt x="1225968" y="1555057"/>
                    </a:cubicBezTo>
                    <a:cubicBezTo>
                      <a:pt x="1219015" y="1557374"/>
                      <a:pt x="1214380" y="1562009"/>
                      <a:pt x="1207427" y="1564327"/>
                    </a:cubicBezTo>
                    <a:cubicBezTo>
                      <a:pt x="1188887" y="1573597"/>
                      <a:pt x="1172665" y="1582867"/>
                      <a:pt x="1154124" y="1589820"/>
                    </a:cubicBezTo>
                    <a:cubicBezTo>
                      <a:pt x="1123997" y="1603725"/>
                      <a:pt x="1091551" y="1612995"/>
                      <a:pt x="1059106" y="1624582"/>
                    </a:cubicBezTo>
                    <a:cubicBezTo>
                      <a:pt x="1040566" y="1631535"/>
                      <a:pt x="1019709" y="1636170"/>
                      <a:pt x="998851" y="1638488"/>
                    </a:cubicBezTo>
                    <a:cubicBezTo>
                      <a:pt x="987263" y="1640805"/>
                      <a:pt x="975675" y="1643123"/>
                      <a:pt x="961771" y="1645440"/>
                    </a:cubicBezTo>
                    <a:cubicBezTo>
                      <a:pt x="957135" y="1645440"/>
                      <a:pt x="952500" y="1647758"/>
                      <a:pt x="947865" y="1647758"/>
                    </a:cubicBezTo>
                    <a:cubicBezTo>
                      <a:pt x="947865" y="1647758"/>
                      <a:pt x="947865" y="1647758"/>
                      <a:pt x="947865" y="1647758"/>
                    </a:cubicBezTo>
                    <a:cubicBezTo>
                      <a:pt x="910785" y="1652393"/>
                      <a:pt x="871387" y="1657028"/>
                      <a:pt x="831989" y="1657028"/>
                    </a:cubicBezTo>
                    <a:cubicBezTo>
                      <a:pt x="776369" y="1657028"/>
                      <a:pt x="720748" y="1652393"/>
                      <a:pt x="669763" y="1640805"/>
                    </a:cubicBezTo>
                    <a:cubicBezTo>
                      <a:pt x="667445" y="1640805"/>
                      <a:pt x="665128" y="1640805"/>
                      <a:pt x="660493" y="1638488"/>
                    </a:cubicBezTo>
                    <a:cubicBezTo>
                      <a:pt x="641953" y="1633853"/>
                      <a:pt x="623413" y="1629217"/>
                      <a:pt x="604872" y="1624582"/>
                    </a:cubicBezTo>
                    <a:cubicBezTo>
                      <a:pt x="593285" y="1619948"/>
                      <a:pt x="579380" y="1617630"/>
                      <a:pt x="565475" y="1612995"/>
                    </a:cubicBezTo>
                    <a:cubicBezTo>
                      <a:pt x="560840" y="1610678"/>
                      <a:pt x="556205" y="1610678"/>
                      <a:pt x="551569" y="1608360"/>
                    </a:cubicBezTo>
                    <a:cubicBezTo>
                      <a:pt x="535347" y="1601407"/>
                      <a:pt x="516807" y="1596772"/>
                      <a:pt x="500584" y="1589820"/>
                    </a:cubicBezTo>
                    <a:cubicBezTo>
                      <a:pt x="488996" y="1585185"/>
                      <a:pt x="479726" y="1580550"/>
                      <a:pt x="470456" y="1575915"/>
                    </a:cubicBezTo>
                    <a:cubicBezTo>
                      <a:pt x="458869" y="1568962"/>
                      <a:pt x="447281" y="1564327"/>
                      <a:pt x="435693" y="1557374"/>
                    </a:cubicBezTo>
                    <a:cubicBezTo>
                      <a:pt x="424106" y="1550422"/>
                      <a:pt x="412518" y="1543469"/>
                      <a:pt x="400931" y="1536517"/>
                    </a:cubicBezTo>
                    <a:cubicBezTo>
                      <a:pt x="389343" y="1529564"/>
                      <a:pt x="377755" y="1522612"/>
                      <a:pt x="366168" y="1515659"/>
                    </a:cubicBezTo>
                    <a:cubicBezTo>
                      <a:pt x="361533" y="1511024"/>
                      <a:pt x="354580" y="1508706"/>
                      <a:pt x="349945" y="1504071"/>
                    </a:cubicBezTo>
                    <a:cubicBezTo>
                      <a:pt x="333723" y="1492484"/>
                      <a:pt x="317500" y="1480896"/>
                      <a:pt x="303595" y="1469309"/>
                    </a:cubicBezTo>
                    <a:cubicBezTo>
                      <a:pt x="303595" y="1469309"/>
                      <a:pt x="303595" y="1469309"/>
                      <a:pt x="303595" y="1469309"/>
                    </a:cubicBezTo>
                    <a:cubicBezTo>
                      <a:pt x="301278" y="1466991"/>
                      <a:pt x="296642" y="1462356"/>
                      <a:pt x="292007" y="1460039"/>
                    </a:cubicBezTo>
                    <a:cubicBezTo>
                      <a:pt x="275785" y="1446133"/>
                      <a:pt x="259562" y="1429911"/>
                      <a:pt x="243340" y="1413688"/>
                    </a:cubicBezTo>
                    <a:cubicBezTo>
                      <a:pt x="187719" y="1358067"/>
                      <a:pt x="139051" y="1293177"/>
                      <a:pt x="101971" y="1223651"/>
                    </a:cubicBezTo>
                    <a:lnTo>
                      <a:pt x="101971" y="1223651"/>
                    </a:lnTo>
                    <a:cubicBezTo>
                      <a:pt x="101971" y="1223651"/>
                      <a:pt x="101971" y="1223651"/>
                      <a:pt x="101971" y="1223651"/>
                    </a:cubicBezTo>
                    <a:cubicBezTo>
                      <a:pt x="101971" y="1221334"/>
                      <a:pt x="99653" y="1221334"/>
                      <a:pt x="99653" y="1219016"/>
                    </a:cubicBezTo>
                    <a:cubicBezTo>
                      <a:pt x="99653" y="1219016"/>
                      <a:pt x="99653" y="1219016"/>
                      <a:pt x="99653" y="1219016"/>
                    </a:cubicBezTo>
                    <a:cubicBezTo>
                      <a:pt x="76478" y="1174983"/>
                      <a:pt x="57938" y="1130950"/>
                      <a:pt x="41715" y="1082283"/>
                    </a:cubicBezTo>
                    <a:cubicBezTo>
                      <a:pt x="41715" y="1079965"/>
                      <a:pt x="39398" y="1075330"/>
                      <a:pt x="37080" y="1070695"/>
                    </a:cubicBezTo>
                    <a:cubicBezTo>
                      <a:pt x="13905" y="994217"/>
                      <a:pt x="0" y="910786"/>
                      <a:pt x="0" y="827355"/>
                    </a:cubicBezTo>
                    <a:cubicBezTo>
                      <a:pt x="0" y="586333"/>
                      <a:pt x="104288" y="368486"/>
                      <a:pt x="268832" y="217847"/>
                    </a:cubicBezTo>
                    <a:cubicBezTo>
                      <a:pt x="271150" y="215529"/>
                      <a:pt x="275785" y="210894"/>
                      <a:pt x="278102" y="208577"/>
                    </a:cubicBezTo>
                    <a:cubicBezTo>
                      <a:pt x="294325" y="192354"/>
                      <a:pt x="312865" y="178449"/>
                      <a:pt x="331405" y="164544"/>
                    </a:cubicBezTo>
                    <a:cubicBezTo>
                      <a:pt x="347628" y="152956"/>
                      <a:pt x="363850" y="141369"/>
                      <a:pt x="380073" y="129781"/>
                    </a:cubicBezTo>
                    <a:cubicBezTo>
                      <a:pt x="391661" y="122828"/>
                      <a:pt x="403248" y="115876"/>
                      <a:pt x="414836" y="108923"/>
                    </a:cubicBezTo>
                    <a:cubicBezTo>
                      <a:pt x="433376" y="99653"/>
                      <a:pt x="449599" y="90383"/>
                      <a:pt x="468139" y="81113"/>
                    </a:cubicBezTo>
                    <a:cubicBezTo>
                      <a:pt x="475091" y="78796"/>
                      <a:pt x="479726" y="74161"/>
                      <a:pt x="486679" y="71843"/>
                    </a:cubicBezTo>
                    <a:cubicBezTo>
                      <a:pt x="530712" y="53303"/>
                      <a:pt x="574745" y="37080"/>
                      <a:pt x="621095" y="25493"/>
                    </a:cubicBezTo>
                    <a:cubicBezTo>
                      <a:pt x="628048" y="23175"/>
                      <a:pt x="635000" y="23175"/>
                      <a:pt x="641953" y="20858"/>
                    </a:cubicBezTo>
                    <a:cubicBezTo>
                      <a:pt x="648905" y="18540"/>
                      <a:pt x="655858" y="18540"/>
                      <a:pt x="662810" y="16223"/>
                    </a:cubicBezTo>
                    <a:cubicBezTo>
                      <a:pt x="667445" y="16223"/>
                      <a:pt x="672081" y="13905"/>
                      <a:pt x="676716" y="13905"/>
                    </a:cubicBezTo>
                    <a:cubicBezTo>
                      <a:pt x="725383" y="4635"/>
                      <a:pt x="776369" y="0"/>
                      <a:pt x="829672" y="0"/>
                    </a:cubicBezTo>
                    <a:cubicBezTo>
                      <a:pt x="836624" y="0"/>
                      <a:pt x="843577" y="0"/>
                      <a:pt x="850530" y="0"/>
                    </a:cubicBezTo>
                    <a:cubicBezTo>
                      <a:pt x="855165" y="0"/>
                      <a:pt x="859799" y="0"/>
                      <a:pt x="864434" y="0"/>
                    </a:cubicBezTo>
                    <a:cubicBezTo>
                      <a:pt x="903833" y="2317"/>
                      <a:pt x="943230" y="6952"/>
                      <a:pt x="980310" y="13905"/>
                    </a:cubicBezTo>
                    <a:cubicBezTo>
                      <a:pt x="991898" y="16223"/>
                      <a:pt x="1003486" y="18540"/>
                      <a:pt x="1015073" y="20858"/>
                    </a:cubicBezTo>
                    <a:cubicBezTo>
                      <a:pt x="1024343" y="23175"/>
                      <a:pt x="1033613" y="25493"/>
                      <a:pt x="1045201" y="27810"/>
                    </a:cubicBezTo>
                    <a:cubicBezTo>
                      <a:pt x="1063741" y="32445"/>
                      <a:pt x="1079964" y="37080"/>
                      <a:pt x="1098504" y="44033"/>
                    </a:cubicBezTo>
                    <a:cubicBezTo>
                      <a:pt x="1110092" y="48668"/>
                      <a:pt x="1123997" y="53303"/>
                      <a:pt x="1135585" y="57938"/>
                    </a:cubicBezTo>
                    <a:cubicBezTo>
                      <a:pt x="1147172" y="62573"/>
                      <a:pt x="1156442" y="67208"/>
                      <a:pt x="1165712" y="71843"/>
                    </a:cubicBezTo>
                    <a:cubicBezTo>
                      <a:pt x="1219015" y="95018"/>
                      <a:pt x="1270000" y="125146"/>
                      <a:pt x="1316351" y="159909"/>
                    </a:cubicBezTo>
                    <a:cubicBezTo>
                      <a:pt x="1316351" y="159909"/>
                      <a:pt x="1316351" y="159909"/>
                      <a:pt x="1316351" y="159909"/>
                    </a:cubicBezTo>
                    <a:cubicBezTo>
                      <a:pt x="1318668" y="162227"/>
                      <a:pt x="1323303" y="164544"/>
                      <a:pt x="1325621" y="166861"/>
                    </a:cubicBezTo>
                    <a:cubicBezTo>
                      <a:pt x="1355749" y="190037"/>
                      <a:pt x="1385876" y="215529"/>
                      <a:pt x="1413687" y="243340"/>
                    </a:cubicBezTo>
                    <a:cubicBezTo>
                      <a:pt x="1432227" y="261880"/>
                      <a:pt x="1450767" y="280420"/>
                      <a:pt x="1466989" y="301278"/>
                    </a:cubicBezTo>
                    <a:cubicBezTo>
                      <a:pt x="1466989" y="301278"/>
                      <a:pt x="1466989" y="301278"/>
                      <a:pt x="1466989" y="301278"/>
                    </a:cubicBezTo>
                    <a:cubicBezTo>
                      <a:pt x="1478577" y="315183"/>
                      <a:pt x="1487847" y="326770"/>
                      <a:pt x="1497117" y="340676"/>
                    </a:cubicBezTo>
                    <a:cubicBezTo>
                      <a:pt x="1511023" y="361533"/>
                      <a:pt x="1524927" y="382391"/>
                      <a:pt x="1538833" y="403249"/>
                    </a:cubicBezTo>
                    <a:cubicBezTo>
                      <a:pt x="1543468" y="410201"/>
                      <a:pt x="1548103" y="417154"/>
                      <a:pt x="1552738" y="424106"/>
                    </a:cubicBezTo>
                    <a:cubicBezTo>
                      <a:pt x="1582865" y="479727"/>
                      <a:pt x="1608358" y="539982"/>
                      <a:pt x="1626899" y="604873"/>
                    </a:cubicBezTo>
                    <a:cubicBezTo>
                      <a:pt x="1631534" y="621096"/>
                      <a:pt x="1633851" y="635001"/>
                      <a:pt x="1638486" y="651223"/>
                    </a:cubicBezTo>
                    <a:cubicBezTo>
                      <a:pt x="1638486" y="655858"/>
                      <a:pt x="1640803" y="660494"/>
                      <a:pt x="1640803" y="662811"/>
                    </a:cubicBezTo>
                    <a:cubicBezTo>
                      <a:pt x="1650074" y="713796"/>
                      <a:pt x="1654709" y="767099"/>
                      <a:pt x="1654709" y="82272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4" name="Google Shape;754;p18"/>
              <p:cNvSpPr/>
              <p:nvPr/>
            </p:nvSpPr>
            <p:spPr>
              <a:xfrm>
                <a:off x="7609340" y="5907578"/>
                <a:ext cx="312865" cy="137903"/>
              </a:xfrm>
              <a:custGeom>
                <a:avLst/>
                <a:gdLst/>
                <a:ahLst/>
                <a:cxnLst/>
                <a:rect l="l" t="t" r="r" b="b"/>
                <a:pathLst>
                  <a:path w="312865" h="137903" extrusionOk="0">
                    <a:moveTo>
                      <a:pt x="312865" y="26663"/>
                    </a:moveTo>
                    <a:cubicBezTo>
                      <a:pt x="308230" y="28980"/>
                      <a:pt x="305912" y="31298"/>
                      <a:pt x="301278" y="33615"/>
                    </a:cubicBezTo>
                    <a:cubicBezTo>
                      <a:pt x="301278" y="33615"/>
                      <a:pt x="301278" y="33615"/>
                      <a:pt x="301278" y="33615"/>
                    </a:cubicBezTo>
                    <a:cubicBezTo>
                      <a:pt x="268832" y="15075"/>
                      <a:pt x="229434" y="8122"/>
                      <a:pt x="187719" y="12757"/>
                    </a:cubicBezTo>
                    <a:cubicBezTo>
                      <a:pt x="146004" y="19710"/>
                      <a:pt x="104288" y="38250"/>
                      <a:pt x="69526" y="70695"/>
                    </a:cubicBezTo>
                    <a:cubicBezTo>
                      <a:pt x="48668" y="89236"/>
                      <a:pt x="30128" y="112411"/>
                      <a:pt x="13905" y="135586"/>
                    </a:cubicBezTo>
                    <a:cubicBezTo>
                      <a:pt x="13905" y="135586"/>
                      <a:pt x="13905" y="135586"/>
                      <a:pt x="13905" y="135586"/>
                    </a:cubicBezTo>
                    <a:cubicBezTo>
                      <a:pt x="9270" y="135586"/>
                      <a:pt x="4635" y="137903"/>
                      <a:pt x="0" y="137903"/>
                    </a:cubicBezTo>
                    <a:cubicBezTo>
                      <a:pt x="16223" y="110093"/>
                      <a:pt x="37080" y="82283"/>
                      <a:pt x="62573" y="61425"/>
                    </a:cubicBezTo>
                    <a:cubicBezTo>
                      <a:pt x="99653" y="28980"/>
                      <a:pt x="143686" y="8122"/>
                      <a:pt x="187719" y="1170"/>
                    </a:cubicBezTo>
                    <a:cubicBezTo>
                      <a:pt x="231752" y="-3465"/>
                      <a:pt x="278102" y="5805"/>
                      <a:pt x="312865" y="2666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5" name="Google Shape;755;p18"/>
              <p:cNvSpPr/>
              <p:nvPr/>
            </p:nvSpPr>
            <p:spPr>
              <a:xfrm>
                <a:off x="6934941" y="4413946"/>
                <a:ext cx="405565" cy="215529"/>
              </a:xfrm>
              <a:custGeom>
                <a:avLst/>
                <a:gdLst/>
                <a:ahLst/>
                <a:cxnLst/>
                <a:rect l="l" t="t" r="r" b="b"/>
                <a:pathLst>
                  <a:path w="405565" h="215529" extrusionOk="0">
                    <a:moveTo>
                      <a:pt x="405566" y="0"/>
                    </a:moveTo>
                    <a:cubicBezTo>
                      <a:pt x="382391" y="46350"/>
                      <a:pt x="347628" y="90383"/>
                      <a:pt x="308230" y="125146"/>
                    </a:cubicBezTo>
                    <a:cubicBezTo>
                      <a:pt x="254927" y="173814"/>
                      <a:pt x="190037" y="201624"/>
                      <a:pt x="125146" y="213212"/>
                    </a:cubicBezTo>
                    <a:cubicBezTo>
                      <a:pt x="111241" y="215530"/>
                      <a:pt x="97336" y="215530"/>
                      <a:pt x="83431" y="215530"/>
                    </a:cubicBezTo>
                    <a:cubicBezTo>
                      <a:pt x="53303" y="215530"/>
                      <a:pt x="25493" y="210895"/>
                      <a:pt x="0" y="201624"/>
                    </a:cubicBezTo>
                    <a:cubicBezTo>
                      <a:pt x="2318" y="199307"/>
                      <a:pt x="6953" y="194672"/>
                      <a:pt x="9270" y="192354"/>
                    </a:cubicBezTo>
                    <a:cubicBezTo>
                      <a:pt x="46350" y="203942"/>
                      <a:pt x="85748" y="206259"/>
                      <a:pt x="122829" y="199307"/>
                    </a:cubicBezTo>
                    <a:cubicBezTo>
                      <a:pt x="185402" y="190037"/>
                      <a:pt x="245657" y="162227"/>
                      <a:pt x="298960" y="115876"/>
                    </a:cubicBezTo>
                    <a:cubicBezTo>
                      <a:pt x="336040" y="83431"/>
                      <a:pt x="366168" y="44033"/>
                      <a:pt x="389343" y="2318"/>
                    </a:cubicBezTo>
                    <a:lnTo>
                      <a:pt x="389343" y="2318"/>
                    </a:lnTo>
                    <a:cubicBezTo>
                      <a:pt x="389343" y="2318"/>
                      <a:pt x="389343" y="2318"/>
                      <a:pt x="389343" y="2318"/>
                    </a:cubicBezTo>
                    <a:cubicBezTo>
                      <a:pt x="396296" y="2318"/>
                      <a:pt x="400931" y="0"/>
                      <a:pt x="40556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6" name="Google Shape;756;p18"/>
              <p:cNvSpPr/>
              <p:nvPr/>
            </p:nvSpPr>
            <p:spPr>
              <a:xfrm>
                <a:off x="7217679" y="5699595"/>
                <a:ext cx="878340" cy="313440"/>
              </a:xfrm>
              <a:custGeom>
                <a:avLst/>
                <a:gdLst/>
                <a:ahLst/>
                <a:cxnLst/>
                <a:rect l="l" t="t" r="r" b="b"/>
                <a:pathLst>
                  <a:path w="878340" h="313440" extrusionOk="0">
                    <a:moveTo>
                      <a:pt x="878340" y="95594"/>
                    </a:moveTo>
                    <a:cubicBezTo>
                      <a:pt x="876022" y="97911"/>
                      <a:pt x="873705" y="100229"/>
                      <a:pt x="871387" y="104864"/>
                    </a:cubicBezTo>
                    <a:cubicBezTo>
                      <a:pt x="871387" y="104864"/>
                      <a:pt x="871387" y="104864"/>
                      <a:pt x="871387" y="104864"/>
                    </a:cubicBezTo>
                    <a:cubicBezTo>
                      <a:pt x="783322" y="37656"/>
                      <a:pt x="669763" y="2893"/>
                      <a:pt x="560840" y="12163"/>
                    </a:cubicBezTo>
                    <a:cubicBezTo>
                      <a:pt x="398614" y="28386"/>
                      <a:pt x="254927" y="134992"/>
                      <a:pt x="139051" y="220740"/>
                    </a:cubicBezTo>
                    <a:lnTo>
                      <a:pt x="13905" y="313441"/>
                    </a:lnTo>
                    <a:cubicBezTo>
                      <a:pt x="9270" y="311123"/>
                      <a:pt x="4635" y="311123"/>
                      <a:pt x="0" y="308806"/>
                    </a:cubicBezTo>
                    <a:lnTo>
                      <a:pt x="129781" y="211470"/>
                    </a:lnTo>
                    <a:cubicBezTo>
                      <a:pt x="245657" y="125721"/>
                      <a:pt x="391661" y="16798"/>
                      <a:pt x="558522" y="2893"/>
                    </a:cubicBezTo>
                    <a:cubicBezTo>
                      <a:pt x="669763" y="-11012"/>
                      <a:pt x="787957" y="26068"/>
                      <a:pt x="878340" y="95594"/>
                    </a:cubicBezTo>
                    <a:cubicBezTo>
                      <a:pt x="878340" y="95594"/>
                      <a:pt x="878340" y="95594"/>
                      <a:pt x="878340" y="9559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7" name="Google Shape;757;p18"/>
              <p:cNvSpPr/>
              <p:nvPr/>
            </p:nvSpPr>
            <p:spPr>
              <a:xfrm>
                <a:off x="6955799" y="5397980"/>
                <a:ext cx="1297810" cy="471369"/>
              </a:xfrm>
              <a:custGeom>
                <a:avLst/>
                <a:gdLst/>
                <a:ahLst/>
                <a:cxnLst/>
                <a:rect l="l" t="t" r="r" b="b"/>
                <a:pathLst>
                  <a:path w="1297810" h="471369" extrusionOk="0">
                    <a:moveTo>
                      <a:pt x="1297811" y="156187"/>
                    </a:moveTo>
                    <a:cubicBezTo>
                      <a:pt x="1295493" y="158504"/>
                      <a:pt x="1295493" y="163139"/>
                      <a:pt x="1293176" y="167774"/>
                    </a:cubicBezTo>
                    <a:cubicBezTo>
                      <a:pt x="1293176" y="167774"/>
                      <a:pt x="1293176" y="167774"/>
                      <a:pt x="1293176" y="167774"/>
                    </a:cubicBezTo>
                    <a:cubicBezTo>
                      <a:pt x="1242190" y="146917"/>
                      <a:pt x="1193523" y="116789"/>
                      <a:pt x="1144854" y="86661"/>
                    </a:cubicBezTo>
                    <a:cubicBezTo>
                      <a:pt x="1135585" y="79709"/>
                      <a:pt x="1123997" y="72756"/>
                      <a:pt x="1114727" y="68121"/>
                    </a:cubicBezTo>
                    <a:cubicBezTo>
                      <a:pt x="1091551" y="54216"/>
                      <a:pt x="1070694" y="40311"/>
                      <a:pt x="1047519" y="33358"/>
                    </a:cubicBezTo>
                    <a:cubicBezTo>
                      <a:pt x="1022026" y="24088"/>
                      <a:pt x="991898" y="17135"/>
                      <a:pt x="957135" y="12501"/>
                    </a:cubicBezTo>
                    <a:cubicBezTo>
                      <a:pt x="913102" y="7866"/>
                      <a:pt x="869070" y="7866"/>
                      <a:pt x="829672" y="14818"/>
                    </a:cubicBezTo>
                    <a:cubicBezTo>
                      <a:pt x="709161" y="33358"/>
                      <a:pt x="602555" y="102884"/>
                      <a:pt x="533029" y="153869"/>
                    </a:cubicBezTo>
                    <a:cubicBezTo>
                      <a:pt x="500584" y="177045"/>
                      <a:pt x="468139" y="204855"/>
                      <a:pt x="435693" y="230347"/>
                    </a:cubicBezTo>
                    <a:cubicBezTo>
                      <a:pt x="382391" y="274381"/>
                      <a:pt x="324453" y="318413"/>
                      <a:pt x="266515" y="357811"/>
                    </a:cubicBezTo>
                    <a:cubicBezTo>
                      <a:pt x="187719" y="406479"/>
                      <a:pt x="101971" y="445877"/>
                      <a:pt x="11588" y="471370"/>
                    </a:cubicBezTo>
                    <a:cubicBezTo>
                      <a:pt x="11588" y="471370"/>
                      <a:pt x="11588" y="471370"/>
                      <a:pt x="11588" y="471370"/>
                    </a:cubicBezTo>
                    <a:cubicBezTo>
                      <a:pt x="9270" y="469052"/>
                      <a:pt x="4635" y="464417"/>
                      <a:pt x="0" y="462100"/>
                    </a:cubicBezTo>
                    <a:cubicBezTo>
                      <a:pt x="92701" y="438924"/>
                      <a:pt x="180766" y="399527"/>
                      <a:pt x="259562" y="348541"/>
                    </a:cubicBezTo>
                    <a:cubicBezTo>
                      <a:pt x="319817" y="311461"/>
                      <a:pt x="375438" y="267428"/>
                      <a:pt x="428741" y="223395"/>
                    </a:cubicBezTo>
                    <a:cubicBezTo>
                      <a:pt x="461186" y="197902"/>
                      <a:pt x="493631" y="172409"/>
                      <a:pt x="526077" y="146917"/>
                    </a:cubicBezTo>
                    <a:cubicBezTo>
                      <a:pt x="595602" y="93614"/>
                      <a:pt x="704526" y="24088"/>
                      <a:pt x="827354" y="5548"/>
                    </a:cubicBezTo>
                    <a:cubicBezTo>
                      <a:pt x="869070" y="-1405"/>
                      <a:pt x="910785" y="-1405"/>
                      <a:pt x="957135" y="3231"/>
                    </a:cubicBezTo>
                    <a:cubicBezTo>
                      <a:pt x="994216" y="7866"/>
                      <a:pt x="1024343" y="14818"/>
                      <a:pt x="1049836" y="24088"/>
                    </a:cubicBezTo>
                    <a:cubicBezTo>
                      <a:pt x="1075329" y="33358"/>
                      <a:pt x="1098504" y="47263"/>
                      <a:pt x="1119362" y="58851"/>
                    </a:cubicBezTo>
                    <a:cubicBezTo>
                      <a:pt x="1128632" y="65804"/>
                      <a:pt x="1140219" y="72756"/>
                      <a:pt x="1149489" y="77391"/>
                    </a:cubicBezTo>
                    <a:cubicBezTo>
                      <a:pt x="1198157" y="105201"/>
                      <a:pt x="1246825" y="137647"/>
                      <a:pt x="1297811" y="156187"/>
                    </a:cubicBezTo>
                    <a:lnTo>
                      <a:pt x="1297811" y="15618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8" name="Google Shape;758;p18"/>
              <p:cNvSpPr/>
              <p:nvPr/>
            </p:nvSpPr>
            <p:spPr>
              <a:xfrm>
                <a:off x="6763445" y="4910206"/>
                <a:ext cx="1541150" cy="708851"/>
              </a:xfrm>
              <a:custGeom>
                <a:avLst/>
                <a:gdLst/>
                <a:ahLst/>
                <a:cxnLst/>
                <a:rect l="l" t="t" r="r" b="b"/>
                <a:pathLst>
                  <a:path w="1541150" h="708851" extrusionOk="0">
                    <a:moveTo>
                      <a:pt x="1541150" y="154964"/>
                    </a:moveTo>
                    <a:cubicBezTo>
                      <a:pt x="1485530" y="138741"/>
                      <a:pt x="1439179" y="117883"/>
                      <a:pt x="1399782" y="94708"/>
                    </a:cubicBezTo>
                    <a:cubicBezTo>
                      <a:pt x="1388194" y="87755"/>
                      <a:pt x="1376606" y="80803"/>
                      <a:pt x="1367336" y="71533"/>
                    </a:cubicBezTo>
                    <a:cubicBezTo>
                      <a:pt x="1339526" y="52992"/>
                      <a:pt x="1314033" y="34452"/>
                      <a:pt x="1281588" y="22864"/>
                    </a:cubicBezTo>
                    <a:cubicBezTo>
                      <a:pt x="1230603" y="6642"/>
                      <a:pt x="1163395" y="11277"/>
                      <a:pt x="1103139" y="34452"/>
                    </a:cubicBezTo>
                    <a:cubicBezTo>
                      <a:pt x="1054471" y="52992"/>
                      <a:pt x="1008121" y="85438"/>
                      <a:pt x="959453" y="129471"/>
                    </a:cubicBezTo>
                    <a:cubicBezTo>
                      <a:pt x="906150" y="178139"/>
                      <a:pt x="864435" y="233759"/>
                      <a:pt x="822719" y="287062"/>
                    </a:cubicBezTo>
                    <a:cubicBezTo>
                      <a:pt x="783322" y="338048"/>
                      <a:pt x="741606" y="389033"/>
                      <a:pt x="692938" y="435383"/>
                    </a:cubicBezTo>
                    <a:cubicBezTo>
                      <a:pt x="528395" y="595293"/>
                      <a:pt x="264197" y="699581"/>
                      <a:pt x="2317" y="708851"/>
                    </a:cubicBezTo>
                    <a:lnTo>
                      <a:pt x="0" y="708851"/>
                    </a:lnTo>
                    <a:lnTo>
                      <a:pt x="0" y="704216"/>
                    </a:lnTo>
                    <a:cubicBezTo>
                      <a:pt x="0" y="704216"/>
                      <a:pt x="0" y="704216"/>
                      <a:pt x="0" y="704216"/>
                    </a:cubicBezTo>
                    <a:lnTo>
                      <a:pt x="0" y="697263"/>
                    </a:lnTo>
                    <a:cubicBezTo>
                      <a:pt x="259562" y="687993"/>
                      <a:pt x="521442" y="586022"/>
                      <a:pt x="685986" y="426113"/>
                    </a:cubicBezTo>
                    <a:cubicBezTo>
                      <a:pt x="734654" y="379763"/>
                      <a:pt x="774051" y="328778"/>
                      <a:pt x="813449" y="277792"/>
                    </a:cubicBezTo>
                    <a:cubicBezTo>
                      <a:pt x="855165" y="224489"/>
                      <a:pt x="899198" y="168868"/>
                      <a:pt x="952500" y="120201"/>
                    </a:cubicBezTo>
                    <a:cubicBezTo>
                      <a:pt x="1001168" y="73850"/>
                      <a:pt x="1049836" y="43722"/>
                      <a:pt x="1098504" y="22864"/>
                    </a:cubicBezTo>
                    <a:cubicBezTo>
                      <a:pt x="1161077" y="-2628"/>
                      <a:pt x="1230603" y="-7263"/>
                      <a:pt x="1283906" y="11277"/>
                    </a:cubicBezTo>
                    <a:cubicBezTo>
                      <a:pt x="1318668" y="22864"/>
                      <a:pt x="1346479" y="41405"/>
                      <a:pt x="1371971" y="59945"/>
                    </a:cubicBezTo>
                    <a:cubicBezTo>
                      <a:pt x="1383559" y="66898"/>
                      <a:pt x="1392829" y="73850"/>
                      <a:pt x="1404417" y="80803"/>
                    </a:cubicBezTo>
                    <a:cubicBezTo>
                      <a:pt x="1441497" y="103978"/>
                      <a:pt x="1485530" y="122518"/>
                      <a:pt x="1536515" y="138741"/>
                    </a:cubicBezTo>
                    <a:cubicBezTo>
                      <a:pt x="1541150" y="145693"/>
                      <a:pt x="1541150" y="150328"/>
                      <a:pt x="1541150" y="1549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9" name="Google Shape;759;p18"/>
              <p:cNvSpPr/>
              <p:nvPr/>
            </p:nvSpPr>
            <p:spPr>
              <a:xfrm>
                <a:off x="6703189" y="4559950"/>
                <a:ext cx="1288540" cy="922373"/>
              </a:xfrm>
              <a:custGeom>
                <a:avLst/>
                <a:gdLst/>
                <a:ahLst/>
                <a:cxnLst/>
                <a:rect l="l" t="t" r="r" b="b"/>
                <a:pathLst>
                  <a:path w="1288540" h="922373" extrusionOk="0">
                    <a:moveTo>
                      <a:pt x="1288541" y="4635"/>
                    </a:moveTo>
                    <a:cubicBezTo>
                      <a:pt x="1207428" y="44033"/>
                      <a:pt x="1117044" y="67208"/>
                      <a:pt x="1019709" y="78796"/>
                    </a:cubicBezTo>
                    <a:cubicBezTo>
                      <a:pt x="1012756" y="78796"/>
                      <a:pt x="1005804" y="81113"/>
                      <a:pt x="998851" y="81113"/>
                    </a:cubicBezTo>
                    <a:cubicBezTo>
                      <a:pt x="971041" y="83431"/>
                      <a:pt x="943230" y="88066"/>
                      <a:pt x="913103" y="95018"/>
                    </a:cubicBezTo>
                    <a:cubicBezTo>
                      <a:pt x="871387" y="106606"/>
                      <a:pt x="831990" y="127464"/>
                      <a:pt x="801862" y="143686"/>
                    </a:cubicBezTo>
                    <a:cubicBezTo>
                      <a:pt x="746241" y="173814"/>
                      <a:pt x="702208" y="203942"/>
                      <a:pt x="665128" y="234069"/>
                    </a:cubicBezTo>
                    <a:cubicBezTo>
                      <a:pt x="570110" y="312865"/>
                      <a:pt x="521442" y="403249"/>
                      <a:pt x="472774" y="500584"/>
                    </a:cubicBezTo>
                    <a:cubicBezTo>
                      <a:pt x="431059" y="577063"/>
                      <a:pt x="391661" y="658176"/>
                      <a:pt x="322135" y="730019"/>
                    </a:cubicBezTo>
                    <a:cubicBezTo>
                      <a:pt x="241022" y="815768"/>
                      <a:pt x="120511" y="887611"/>
                      <a:pt x="4635" y="922374"/>
                    </a:cubicBezTo>
                    <a:cubicBezTo>
                      <a:pt x="4635" y="920056"/>
                      <a:pt x="2318" y="915421"/>
                      <a:pt x="0" y="910786"/>
                    </a:cubicBezTo>
                    <a:cubicBezTo>
                      <a:pt x="115876" y="876023"/>
                      <a:pt x="231752" y="806498"/>
                      <a:pt x="312865" y="723067"/>
                    </a:cubicBezTo>
                    <a:cubicBezTo>
                      <a:pt x="380073" y="651223"/>
                      <a:pt x="421788" y="572428"/>
                      <a:pt x="463504" y="495949"/>
                    </a:cubicBezTo>
                    <a:cubicBezTo>
                      <a:pt x="512172" y="403249"/>
                      <a:pt x="563157" y="308230"/>
                      <a:pt x="660493" y="227117"/>
                    </a:cubicBezTo>
                    <a:cubicBezTo>
                      <a:pt x="697573" y="196989"/>
                      <a:pt x="741606" y="166861"/>
                      <a:pt x="799544" y="136734"/>
                    </a:cubicBezTo>
                    <a:cubicBezTo>
                      <a:pt x="829672" y="120511"/>
                      <a:pt x="871387" y="99654"/>
                      <a:pt x="913103" y="88066"/>
                    </a:cubicBezTo>
                    <a:cubicBezTo>
                      <a:pt x="943230" y="78796"/>
                      <a:pt x="973358" y="76478"/>
                      <a:pt x="1001168" y="74161"/>
                    </a:cubicBezTo>
                    <a:cubicBezTo>
                      <a:pt x="1008121" y="74161"/>
                      <a:pt x="1015074" y="71843"/>
                      <a:pt x="1022026" y="71843"/>
                    </a:cubicBezTo>
                    <a:cubicBezTo>
                      <a:pt x="1112409" y="60255"/>
                      <a:pt x="1202793" y="37080"/>
                      <a:pt x="1281588" y="0"/>
                    </a:cubicBezTo>
                    <a:cubicBezTo>
                      <a:pt x="1281588" y="0"/>
                      <a:pt x="1281588" y="0"/>
                      <a:pt x="1281588" y="0"/>
                    </a:cubicBezTo>
                    <a:cubicBezTo>
                      <a:pt x="1281588" y="0"/>
                      <a:pt x="1283906" y="2317"/>
                      <a:pt x="1288541" y="463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0" name="Google Shape;760;p18"/>
              <p:cNvSpPr/>
              <p:nvPr/>
            </p:nvSpPr>
            <p:spPr>
              <a:xfrm>
                <a:off x="6754175" y="4400041"/>
                <a:ext cx="774051" cy="553887"/>
              </a:xfrm>
              <a:custGeom>
                <a:avLst/>
                <a:gdLst/>
                <a:ahLst/>
                <a:cxnLst/>
                <a:rect l="l" t="t" r="r" b="b"/>
                <a:pathLst>
                  <a:path w="774051" h="553887" extrusionOk="0">
                    <a:moveTo>
                      <a:pt x="774052" y="0"/>
                    </a:moveTo>
                    <a:cubicBezTo>
                      <a:pt x="743924" y="37080"/>
                      <a:pt x="718431" y="76478"/>
                      <a:pt x="692939" y="113559"/>
                    </a:cubicBezTo>
                    <a:cubicBezTo>
                      <a:pt x="672081" y="143687"/>
                      <a:pt x="653541" y="173814"/>
                      <a:pt x="630366" y="203942"/>
                    </a:cubicBezTo>
                    <a:cubicBezTo>
                      <a:pt x="579380" y="273468"/>
                      <a:pt x="523760" y="329088"/>
                      <a:pt x="465822" y="373121"/>
                    </a:cubicBezTo>
                    <a:cubicBezTo>
                      <a:pt x="412519" y="412519"/>
                      <a:pt x="356898" y="442647"/>
                      <a:pt x="287373" y="477410"/>
                    </a:cubicBezTo>
                    <a:cubicBezTo>
                      <a:pt x="210894" y="514490"/>
                      <a:pt x="125146" y="553888"/>
                      <a:pt x="37080" y="553888"/>
                    </a:cubicBezTo>
                    <a:cubicBezTo>
                      <a:pt x="25493" y="553888"/>
                      <a:pt x="13905" y="553888"/>
                      <a:pt x="0" y="551570"/>
                    </a:cubicBezTo>
                    <a:lnTo>
                      <a:pt x="2318" y="539983"/>
                    </a:lnTo>
                    <a:cubicBezTo>
                      <a:pt x="99653" y="551570"/>
                      <a:pt x="196989" y="509855"/>
                      <a:pt x="282738" y="468140"/>
                    </a:cubicBezTo>
                    <a:cubicBezTo>
                      <a:pt x="352263" y="433377"/>
                      <a:pt x="407884" y="403249"/>
                      <a:pt x="458869" y="366168"/>
                    </a:cubicBezTo>
                    <a:cubicBezTo>
                      <a:pt x="516807" y="322136"/>
                      <a:pt x="572428" y="266515"/>
                      <a:pt x="621095" y="199307"/>
                    </a:cubicBezTo>
                    <a:cubicBezTo>
                      <a:pt x="641953" y="169179"/>
                      <a:pt x="662811" y="139051"/>
                      <a:pt x="683668" y="108924"/>
                    </a:cubicBezTo>
                    <a:cubicBezTo>
                      <a:pt x="706843" y="71843"/>
                      <a:pt x="732336" y="34763"/>
                      <a:pt x="760146" y="0"/>
                    </a:cubicBezTo>
                    <a:cubicBezTo>
                      <a:pt x="764781" y="0"/>
                      <a:pt x="769417" y="0"/>
                      <a:pt x="774052"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61" name="Google Shape;761;p18"/>
            <p:cNvSpPr/>
            <p:nvPr/>
          </p:nvSpPr>
          <p:spPr>
            <a:xfrm>
              <a:off x="8625450" y="3533299"/>
              <a:ext cx="1177508" cy="1177509"/>
            </a:xfrm>
            <a:custGeom>
              <a:avLst/>
              <a:gdLst/>
              <a:ahLst/>
              <a:cxnLst/>
              <a:rect l="l" t="t" r="r" b="b"/>
              <a:pathLst>
                <a:path w="1381241" h="1381242" extrusionOk="0">
                  <a:moveTo>
                    <a:pt x="690621" y="1381243"/>
                  </a:moveTo>
                  <a:cubicBezTo>
                    <a:pt x="308230" y="1381243"/>
                    <a:pt x="0" y="1070695"/>
                    <a:pt x="0" y="690621"/>
                  </a:cubicBezTo>
                  <a:cubicBezTo>
                    <a:pt x="0" y="310548"/>
                    <a:pt x="310548" y="0"/>
                    <a:pt x="690621" y="0"/>
                  </a:cubicBezTo>
                  <a:cubicBezTo>
                    <a:pt x="1070694" y="0"/>
                    <a:pt x="1381241" y="310548"/>
                    <a:pt x="1381241" y="690621"/>
                  </a:cubicBezTo>
                  <a:cubicBezTo>
                    <a:pt x="1381241" y="1070695"/>
                    <a:pt x="1073012" y="1381243"/>
                    <a:pt x="690621" y="1381243"/>
                  </a:cubicBezTo>
                  <a:close/>
                  <a:moveTo>
                    <a:pt x="690621" y="34763"/>
                  </a:moveTo>
                  <a:cubicBezTo>
                    <a:pt x="329088" y="34763"/>
                    <a:pt x="34763" y="329088"/>
                    <a:pt x="34763" y="690621"/>
                  </a:cubicBezTo>
                  <a:cubicBezTo>
                    <a:pt x="34763" y="1052155"/>
                    <a:pt x="329088" y="1346480"/>
                    <a:pt x="690621" y="1346480"/>
                  </a:cubicBezTo>
                  <a:cubicBezTo>
                    <a:pt x="1052154" y="1346480"/>
                    <a:pt x="1346479" y="1052155"/>
                    <a:pt x="1346479" y="690621"/>
                  </a:cubicBezTo>
                  <a:cubicBezTo>
                    <a:pt x="1346479" y="329088"/>
                    <a:pt x="1052154" y="34763"/>
                    <a:pt x="690621" y="3476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762"/>
        <p:cNvGrpSpPr/>
        <p:nvPr/>
      </p:nvGrpSpPr>
      <p:grpSpPr>
        <a:xfrm>
          <a:off x="0" y="0"/>
          <a:ext cx="0" cy="0"/>
          <a:chOff x="0" y="0"/>
          <a:chExt cx="0" cy="0"/>
        </a:xfrm>
      </p:grpSpPr>
      <p:sp>
        <p:nvSpPr>
          <p:cNvPr id="763" name="Google Shape;763;p19"/>
          <p:cNvSpPr/>
          <p:nvPr/>
        </p:nvSpPr>
        <p:spPr>
          <a:xfrm>
            <a:off x="-50" y="366600"/>
            <a:ext cx="9144000" cy="4410300"/>
          </a:xfrm>
          <a:prstGeom prst="rect">
            <a:avLst/>
          </a:prstGeom>
          <a:solidFill>
            <a:srgbClr val="FFFFFF">
              <a:alpha val="362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764" name="Google Shape;764;p19"/>
          <p:cNvSpPr/>
          <p:nvPr/>
        </p:nvSpPr>
        <p:spPr>
          <a:xfrm>
            <a:off x="-50" y="5006900"/>
            <a:ext cx="9144000" cy="136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765" name="Google Shape;765;p19"/>
          <p:cNvSpPr/>
          <p:nvPr/>
        </p:nvSpPr>
        <p:spPr>
          <a:xfrm>
            <a:off x="-50" y="100"/>
            <a:ext cx="9144000" cy="136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766" name="Google Shape;766;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67" name="Google Shape;767;p19"/>
          <p:cNvSpPr txBox="1">
            <a:spLocks noGrp="1"/>
          </p:cNvSpPr>
          <p:nvPr>
            <p:ph type="subTitle" idx="1"/>
          </p:nvPr>
        </p:nvSpPr>
        <p:spPr>
          <a:xfrm>
            <a:off x="1482675" y="1412325"/>
            <a:ext cx="3089400" cy="488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Montserrat SemiBold"/>
              <a:buNone/>
              <a:defRPr sz="1800" i="1">
                <a:solidFill>
                  <a:schemeClr val="dk1"/>
                </a:solidFill>
                <a:latin typeface="Montserrat SemiBold"/>
                <a:ea typeface="Montserrat SemiBold"/>
                <a:cs typeface="Montserrat SemiBold"/>
                <a:sym typeface="Montserrat SemiBold"/>
              </a:defRPr>
            </a:lvl1pPr>
            <a:lvl2pPr lvl="1" algn="ctr" rtl="0">
              <a:lnSpc>
                <a:spcPct val="100000"/>
              </a:lnSpc>
              <a:spcBef>
                <a:spcPts val="0"/>
              </a:spcBef>
              <a:spcAft>
                <a:spcPts val="0"/>
              </a:spcAft>
              <a:buClr>
                <a:schemeClr val="dk1"/>
              </a:buClr>
              <a:buSzPts val="2400"/>
              <a:buFont typeface="Montserrat SemiBold"/>
              <a:buNone/>
              <a:defRPr sz="2400" i="1">
                <a:solidFill>
                  <a:schemeClr val="dk1"/>
                </a:solidFill>
                <a:latin typeface="Montserrat SemiBold"/>
                <a:ea typeface="Montserrat SemiBold"/>
                <a:cs typeface="Montserrat SemiBold"/>
                <a:sym typeface="Montserrat SemiBold"/>
              </a:defRPr>
            </a:lvl2pPr>
            <a:lvl3pPr lvl="2" algn="ctr" rtl="0">
              <a:lnSpc>
                <a:spcPct val="100000"/>
              </a:lnSpc>
              <a:spcBef>
                <a:spcPts val="0"/>
              </a:spcBef>
              <a:spcAft>
                <a:spcPts val="0"/>
              </a:spcAft>
              <a:buClr>
                <a:schemeClr val="dk1"/>
              </a:buClr>
              <a:buSzPts val="2400"/>
              <a:buFont typeface="Montserrat SemiBold"/>
              <a:buNone/>
              <a:defRPr sz="2400" i="1">
                <a:solidFill>
                  <a:schemeClr val="dk1"/>
                </a:solidFill>
                <a:latin typeface="Montserrat SemiBold"/>
                <a:ea typeface="Montserrat SemiBold"/>
                <a:cs typeface="Montserrat SemiBold"/>
                <a:sym typeface="Montserrat SemiBold"/>
              </a:defRPr>
            </a:lvl3pPr>
            <a:lvl4pPr lvl="3" algn="ctr" rtl="0">
              <a:lnSpc>
                <a:spcPct val="100000"/>
              </a:lnSpc>
              <a:spcBef>
                <a:spcPts val="0"/>
              </a:spcBef>
              <a:spcAft>
                <a:spcPts val="0"/>
              </a:spcAft>
              <a:buClr>
                <a:schemeClr val="dk1"/>
              </a:buClr>
              <a:buSzPts val="2400"/>
              <a:buFont typeface="Montserrat SemiBold"/>
              <a:buNone/>
              <a:defRPr sz="2400" i="1">
                <a:solidFill>
                  <a:schemeClr val="dk1"/>
                </a:solidFill>
                <a:latin typeface="Montserrat SemiBold"/>
                <a:ea typeface="Montserrat SemiBold"/>
                <a:cs typeface="Montserrat SemiBold"/>
                <a:sym typeface="Montserrat SemiBold"/>
              </a:defRPr>
            </a:lvl4pPr>
            <a:lvl5pPr lvl="4" algn="ctr" rtl="0">
              <a:lnSpc>
                <a:spcPct val="100000"/>
              </a:lnSpc>
              <a:spcBef>
                <a:spcPts val="0"/>
              </a:spcBef>
              <a:spcAft>
                <a:spcPts val="0"/>
              </a:spcAft>
              <a:buClr>
                <a:schemeClr val="dk1"/>
              </a:buClr>
              <a:buSzPts val="2400"/>
              <a:buFont typeface="Montserrat SemiBold"/>
              <a:buNone/>
              <a:defRPr sz="2400" i="1">
                <a:solidFill>
                  <a:schemeClr val="dk1"/>
                </a:solidFill>
                <a:latin typeface="Montserrat SemiBold"/>
                <a:ea typeface="Montserrat SemiBold"/>
                <a:cs typeface="Montserrat SemiBold"/>
                <a:sym typeface="Montserrat SemiBold"/>
              </a:defRPr>
            </a:lvl5pPr>
            <a:lvl6pPr lvl="5" algn="ctr" rtl="0">
              <a:lnSpc>
                <a:spcPct val="100000"/>
              </a:lnSpc>
              <a:spcBef>
                <a:spcPts val="0"/>
              </a:spcBef>
              <a:spcAft>
                <a:spcPts val="0"/>
              </a:spcAft>
              <a:buClr>
                <a:schemeClr val="dk1"/>
              </a:buClr>
              <a:buSzPts val="2400"/>
              <a:buFont typeface="Montserrat SemiBold"/>
              <a:buNone/>
              <a:defRPr sz="2400" i="1">
                <a:solidFill>
                  <a:schemeClr val="dk1"/>
                </a:solidFill>
                <a:latin typeface="Montserrat SemiBold"/>
                <a:ea typeface="Montserrat SemiBold"/>
                <a:cs typeface="Montserrat SemiBold"/>
                <a:sym typeface="Montserrat SemiBold"/>
              </a:defRPr>
            </a:lvl6pPr>
            <a:lvl7pPr lvl="6" algn="ctr" rtl="0">
              <a:lnSpc>
                <a:spcPct val="100000"/>
              </a:lnSpc>
              <a:spcBef>
                <a:spcPts val="0"/>
              </a:spcBef>
              <a:spcAft>
                <a:spcPts val="0"/>
              </a:spcAft>
              <a:buClr>
                <a:schemeClr val="dk1"/>
              </a:buClr>
              <a:buSzPts val="2400"/>
              <a:buFont typeface="Montserrat SemiBold"/>
              <a:buNone/>
              <a:defRPr sz="2400" i="1">
                <a:solidFill>
                  <a:schemeClr val="dk1"/>
                </a:solidFill>
                <a:latin typeface="Montserrat SemiBold"/>
                <a:ea typeface="Montserrat SemiBold"/>
                <a:cs typeface="Montserrat SemiBold"/>
                <a:sym typeface="Montserrat SemiBold"/>
              </a:defRPr>
            </a:lvl7pPr>
            <a:lvl8pPr lvl="7" algn="ctr" rtl="0">
              <a:lnSpc>
                <a:spcPct val="100000"/>
              </a:lnSpc>
              <a:spcBef>
                <a:spcPts val="0"/>
              </a:spcBef>
              <a:spcAft>
                <a:spcPts val="0"/>
              </a:spcAft>
              <a:buClr>
                <a:schemeClr val="dk1"/>
              </a:buClr>
              <a:buSzPts val="2400"/>
              <a:buFont typeface="Montserrat SemiBold"/>
              <a:buNone/>
              <a:defRPr sz="2400" i="1">
                <a:solidFill>
                  <a:schemeClr val="dk1"/>
                </a:solidFill>
                <a:latin typeface="Montserrat SemiBold"/>
                <a:ea typeface="Montserrat SemiBold"/>
                <a:cs typeface="Montserrat SemiBold"/>
                <a:sym typeface="Montserrat SemiBold"/>
              </a:defRPr>
            </a:lvl8pPr>
            <a:lvl9pPr lvl="8" algn="ctr" rtl="0">
              <a:lnSpc>
                <a:spcPct val="100000"/>
              </a:lnSpc>
              <a:spcBef>
                <a:spcPts val="0"/>
              </a:spcBef>
              <a:spcAft>
                <a:spcPts val="0"/>
              </a:spcAft>
              <a:buClr>
                <a:schemeClr val="dk1"/>
              </a:buClr>
              <a:buSzPts val="2400"/>
              <a:buFont typeface="Montserrat SemiBold"/>
              <a:buNone/>
              <a:defRPr sz="2400" i="1">
                <a:solidFill>
                  <a:schemeClr val="dk1"/>
                </a:solidFill>
                <a:latin typeface="Montserrat SemiBold"/>
                <a:ea typeface="Montserrat SemiBold"/>
                <a:cs typeface="Montserrat SemiBold"/>
                <a:sym typeface="Montserrat SemiBold"/>
              </a:defRPr>
            </a:lvl9pPr>
          </a:lstStyle>
          <a:p>
            <a:endParaRPr/>
          </a:p>
        </p:txBody>
      </p:sp>
      <p:sp>
        <p:nvSpPr>
          <p:cNvPr id="768" name="Google Shape;768;p19"/>
          <p:cNvSpPr txBox="1">
            <a:spLocks noGrp="1"/>
          </p:cNvSpPr>
          <p:nvPr>
            <p:ph type="subTitle" idx="2"/>
          </p:nvPr>
        </p:nvSpPr>
        <p:spPr>
          <a:xfrm>
            <a:off x="1482675" y="1811125"/>
            <a:ext cx="3089400" cy="905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69" name="Google Shape;769;p19"/>
          <p:cNvSpPr txBox="1">
            <a:spLocks noGrp="1"/>
          </p:cNvSpPr>
          <p:nvPr>
            <p:ph type="subTitle" idx="3"/>
          </p:nvPr>
        </p:nvSpPr>
        <p:spPr>
          <a:xfrm>
            <a:off x="4571926" y="1811125"/>
            <a:ext cx="3089400" cy="9057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70" name="Google Shape;770;p19"/>
          <p:cNvSpPr txBox="1">
            <a:spLocks noGrp="1"/>
          </p:cNvSpPr>
          <p:nvPr>
            <p:ph type="subTitle" idx="4"/>
          </p:nvPr>
        </p:nvSpPr>
        <p:spPr>
          <a:xfrm>
            <a:off x="1482675" y="3559450"/>
            <a:ext cx="3089400" cy="905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71" name="Google Shape;771;p19"/>
          <p:cNvSpPr txBox="1">
            <a:spLocks noGrp="1"/>
          </p:cNvSpPr>
          <p:nvPr>
            <p:ph type="subTitle" idx="5"/>
          </p:nvPr>
        </p:nvSpPr>
        <p:spPr>
          <a:xfrm>
            <a:off x="4571926" y="3559450"/>
            <a:ext cx="3089400" cy="9057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72" name="Google Shape;772;p19"/>
          <p:cNvSpPr txBox="1">
            <a:spLocks noGrp="1"/>
          </p:cNvSpPr>
          <p:nvPr>
            <p:ph type="subTitle" idx="6"/>
          </p:nvPr>
        </p:nvSpPr>
        <p:spPr>
          <a:xfrm>
            <a:off x="1482675" y="3160650"/>
            <a:ext cx="3089400" cy="488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Montserrat SemiBold"/>
              <a:buNone/>
              <a:defRPr sz="1800" i="1">
                <a:solidFill>
                  <a:schemeClr val="dk1"/>
                </a:solidFill>
                <a:latin typeface="Montserrat SemiBold"/>
                <a:ea typeface="Montserrat SemiBold"/>
                <a:cs typeface="Montserrat SemiBold"/>
                <a:sym typeface="Montserrat SemiBold"/>
              </a:defRPr>
            </a:lvl1pPr>
            <a:lvl2pPr lvl="1" algn="ctr" rtl="0">
              <a:lnSpc>
                <a:spcPct val="100000"/>
              </a:lnSpc>
              <a:spcBef>
                <a:spcPts val="0"/>
              </a:spcBef>
              <a:spcAft>
                <a:spcPts val="0"/>
              </a:spcAft>
              <a:buClr>
                <a:schemeClr val="dk1"/>
              </a:buClr>
              <a:buSzPts val="2400"/>
              <a:buFont typeface="Montserrat SemiBold"/>
              <a:buNone/>
              <a:defRPr sz="2400" i="1">
                <a:solidFill>
                  <a:schemeClr val="dk1"/>
                </a:solidFill>
                <a:latin typeface="Montserrat SemiBold"/>
                <a:ea typeface="Montserrat SemiBold"/>
                <a:cs typeface="Montserrat SemiBold"/>
                <a:sym typeface="Montserrat SemiBold"/>
              </a:defRPr>
            </a:lvl2pPr>
            <a:lvl3pPr lvl="2" algn="ctr" rtl="0">
              <a:lnSpc>
                <a:spcPct val="100000"/>
              </a:lnSpc>
              <a:spcBef>
                <a:spcPts val="0"/>
              </a:spcBef>
              <a:spcAft>
                <a:spcPts val="0"/>
              </a:spcAft>
              <a:buClr>
                <a:schemeClr val="dk1"/>
              </a:buClr>
              <a:buSzPts val="2400"/>
              <a:buFont typeface="Montserrat SemiBold"/>
              <a:buNone/>
              <a:defRPr sz="2400" i="1">
                <a:solidFill>
                  <a:schemeClr val="dk1"/>
                </a:solidFill>
                <a:latin typeface="Montserrat SemiBold"/>
                <a:ea typeface="Montserrat SemiBold"/>
                <a:cs typeface="Montserrat SemiBold"/>
                <a:sym typeface="Montserrat SemiBold"/>
              </a:defRPr>
            </a:lvl3pPr>
            <a:lvl4pPr lvl="3" algn="ctr" rtl="0">
              <a:lnSpc>
                <a:spcPct val="100000"/>
              </a:lnSpc>
              <a:spcBef>
                <a:spcPts val="0"/>
              </a:spcBef>
              <a:spcAft>
                <a:spcPts val="0"/>
              </a:spcAft>
              <a:buClr>
                <a:schemeClr val="dk1"/>
              </a:buClr>
              <a:buSzPts val="2400"/>
              <a:buFont typeface="Montserrat SemiBold"/>
              <a:buNone/>
              <a:defRPr sz="2400" i="1">
                <a:solidFill>
                  <a:schemeClr val="dk1"/>
                </a:solidFill>
                <a:latin typeface="Montserrat SemiBold"/>
                <a:ea typeface="Montserrat SemiBold"/>
                <a:cs typeface="Montserrat SemiBold"/>
                <a:sym typeface="Montserrat SemiBold"/>
              </a:defRPr>
            </a:lvl4pPr>
            <a:lvl5pPr lvl="4" algn="ctr" rtl="0">
              <a:lnSpc>
                <a:spcPct val="100000"/>
              </a:lnSpc>
              <a:spcBef>
                <a:spcPts val="0"/>
              </a:spcBef>
              <a:spcAft>
                <a:spcPts val="0"/>
              </a:spcAft>
              <a:buClr>
                <a:schemeClr val="dk1"/>
              </a:buClr>
              <a:buSzPts val="2400"/>
              <a:buFont typeface="Montserrat SemiBold"/>
              <a:buNone/>
              <a:defRPr sz="2400" i="1">
                <a:solidFill>
                  <a:schemeClr val="dk1"/>
                </a:solidFill>
                <a:latin typeface="Montserrat SemiBold"/>
                <a:ea typeface="Montserrat SemiBold"/>
                <a:cs typeface="Montserrat SemiBold"/>
                <a:sym typeface="Montserrat SemiBold"/>
              </a:defRPr>
            </a:lvl5pPr>
            <a:lvl6pPr lvl="5" algn="ctr" rtl="0">
              <a:lnSpc>
                <a:spcPct val="100000"/>
              </a:lnSpc>
              <a:spcBef>
                <a:spcPts val="0"/>
              </a:spcBef>
              <a:spcAft>
                <a:spcPts val="0"/>
              </a:spcAft>
              <a:buClr>
                <a:schemeClr val="dk1"/>
              </a:buClr>
              <a:buSzPts val="2400"/>
              <a:buFont typeface="Montserrat SemiBold"/>
              <a:buNone/>
              <a:defRPr sz="2400" i="1">
                <a:solidFill>
                  <a:schemeClr val="dk1"/>
                </a:solidFill>
                <a:latin typeface="Montserrat SemiBold"/>
                <a:ea typeface="Montserrat SemiBold"/>
                <a:cs typeface="Montserrat SemiBold"/>
                <a:sym typeface="Montserrat SemiBold"/>
              </a:defRPr>
            </a:lvl6pPr>
            <a:lvl7pPr lvl="6" algn="ctr" rtl="0">
              <a:lnSpc>
                <a:spcPct val="100000"/>
              </a:lnSpc>
              <a:spcBef>
                <a:spcPts val="0"/>
              </a:spcBef>
              <a:spcAft>
                <a:spcPts val="0"/>
              </a:spcAft>
              <a:buClr>
                <a:schemeClr val="dk1"/>
              </a:buClr>
              <a:buSzPts val="2400"/>
              <a:buFont typeface="Montserrat SemiBold"/>
              <a:buNone/>
              <a:defRPr sz="2400" i="1">
                <a:solidFill>
                  <a:schemeClr val="dk1"/>
                </a:solidFill>
                <a:latin typeface="Montserrat SemiBold"/>
                <a:ea typeface="Montserrat SemiBold"/>
                <a:cs typeface="Montserrat SemiBold"/>
                <a:sym typeface="Montserrat SemiBold"/>
              </a:defRPr>
            </a:lvl7pPr>
            <a:lvl8pPr lvl="7" algn="ctr" rtl="0">
              <a:lnSpc>
                <a:spcPct val="100000"/>
              </a:lnSpc>
              <a:spcBef>
                <a:spcPts val="0"/>
              </a:spcBef>
              <a:spcAft>
                <a:spcPts val="0"/>
              </a:spcAft>
              <a:buClr>
                <a:schemeClr val="dk1"/>
              </a:buClr>
              <a:buSzPts val="2400"/>
              <a:buFont typeface="Montserrat SemiBold"/>
              <a:buNone/>
              <a:defRPr sz="2400" i="1">
                <a:solidFill>
                  <a:schemeClr val="dk1"/>
                </a:solidFill>
                <a:latin typeface="Montserrat SemiBold"/>
                <a:ea typeface="Montserrat SemiBold"/>
                <a:cs typeface="Montserrat SemiBold"/>
                <a:sym typeface="Montserrat SemiBold"/>
              </a:defRPr>
            </a:lvl8pPr>
            <a:lvl9pPr lvl="8" algn="ctr" rtl="0">
              <a:lnSpc>
                <a:spcPct val="100000"/>
              </a:lnSpc>
              <a:spcBef>
                <a:spcPts val="0"/>
              </a:spcBef>
              <a:spcAft>
                <a:spcPts val="0"/>
              </a:spcAft>
              <a:buClr>
                <a:schemeClr val="dk1"/>
              </a:buClr>
              <a:buSzPts val="2400"/>
              <a:buFont typeface="Montserrat SemiBold"/>
              <a:buNone/>
              <a:defRPr sz="2400" i="1">
                <a:solidFill>
                  <a:schemeClr val="dk1"/>
                </a:solidFill>
                <a:latin typeface="Montserrat SemiBold"/>
                <a:ea typeface="Montserrat SemiBold"/>
                <a:cs typeface="Montserrat SemiBold"/>
                <a:sym typeface="Montserrat SemiBold"/>
              </a:defRPr>
            </a:lvl9pPr>
          </a:lstStyle>
          <a:p>
            <a:endParaRPr/>
          </a:p>
        </p:txBody>
      </p:sp>
      <p:sp>
        <p:nvSpPr>
          <p:cNvPr id="773" name="Google Shape;773;p19"/>
          <p:cNvSpPr txBox="1">
            <a:spLocks noGrp="1"/>
          </p:cNvSpPr>
          <p:nvPr>
            <p:ph type="subTitle" idx="7"/>
          </p:nvPr>
        </p:nvSpPr>
        <p:spPr>
          <a:xfrm>
            <a:off x="4571925" y="1412325"/>
            <a:ext cx="3089400" cy="4881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Montserrat SemiBold"/>
              <a:buNone/>
              <a:defRPr sz="1800" i="1">
                <a:solidFill>
                  <a:schemeClr val="dk1"/>
                </a:solidFill>
                <a:latin typeface="Montserrat SemiBold"/>
                <a:ea typeface="Montserrat SemiBold"/>
                <a:cs typeface="Montserrat SemiBold"/>
                <a:sym typeface="Montserrat SemiBold"/>
              </a:defRPr>
            </a:lvl1pPr>
            <a:lvl2pPr lvl="1" algn="ctr" rtl="0">
              <a:lnSpc>
                <a:spcPct val="100000"/>
              </a:lnSpc>
              <a:spcBef>
                <a:spcPts val="0"/>
              </a:spcBef>
              <a:spcAft>
                <a:spcPts val="0"/>
              </a:spcAft>
              <a:buClr>
                <a:schemeClr val="dk1"/>
              </a:buClr>
              <a:buSzPts val="2400"/>
              <a:buFont typeface="Montserrat SemiBold"/>
              <a:buNone/>
              <a:defRPr sz="2400" i="1">
                <a:solidFill>
                  <a:schemeClr val="dk1"/>
                </a:solidFill>
                <a:latin typeface="Montserrat SemiBold"/>
                <a:ea typeface="Montserrat SemiBold"/>
                <a:cs typeface="Montserrat SemiBold"/>
                <a:sym typeface="Montserrat SemiBold"/>
              </a:defRPr>
            </a:lvl2pPr>
            <a:lvl3pPr lvl="2" algn="ctr" rtl="0">
              <a:lnSpc>
                <a:spcPct val="100000"/>
              </a:lnSpc>
              <a:spcBef>
                <a:spcPts val="0"/>
              </a:spcBef>
              <a:spcAft>
                <a:spcPts val="0"/>
              </a:spcAft>
              <a:buClr>
                <a:schemeClr val="dk1"/>
              </a:buClr>
              <a:buSzPts val="2400"/>
              <a:buFont typeface="Montserrat SemiBold"/>
              <a:buNone/>
              <a:defRPr sz="2400" i="1">
                <a:solidFill>
                  <a:schemeClr val="dk1"/>
                </a:solidFill>
                <a:latin typeface="Montserrat SemiBold"/>
                <a:ea typeface="Montserrat SemiBold"/>
                <a:cs typeface="Montserrat SemiBold"/>
                <a:sym typeface="Montserrat SemiBold"/>
              </a:defRPr>
            </a:lvl3pPr>
            <a:lvl4pPr lvl="3" algn="ctr" rtl="0">
              <a:lnSpc>
                <a:spcPct val="100000"/>
              </a:lnSpc>
              <a:spcBef>
                <a:spcPts val="0"/>
              </a:spcBef>
              <a:spcAft>
                <a:spcPts val="0"/>
              </a:spcAft>
              <a:buClr>
                <a:schemeClr val="dk1"/>
              </a:buClr>
              <a:buSzPts val="2400"/>
              <a:buFont typeface="Montserrat SemiBold"/>
              <a:buNone/>
              <a:defRPr sz="2400" i="1">
                <a:solidFill>
                  <a:schemeClr val="dk1"/>
                </a:solidFill>
                <a:latin typeface="Montserrat SemiBold"/>
                <a:ea typeface="Montserrat SemiBold"/>
                <a:cs typeface="Montserrat SemiBold"/>
                <a:sym typeface="Montserrat SemiBold"/>
              </a:defRPr>
            </a:lvl4pPr>
            <a:lvl5pPr lvl="4" algn="ctr" rtl="0">
              <a:lnSpc>
                <a:spcPct val="100000"/>
              </a:lnSpc>
              <a:spcBef>
                <a:spcPts val="0"/>
              </a:spcBef>
              <a:spcAft>
                <a:spcPts val="0"/>
              </a:spcAft>
              <a:buClr>
                <a:schemeClr val="dk1"/>
              </a:buClr>
              <a:buSzPts val="2400"/>
              <a:buFont typeface="Montserrat SemiBold"/>
              <a:buNone/>
              <a:defRPr sz="2400" i="1">
                <a:solidFill>
                  <a:schemeClr val="dk1"/>
                </a:solidFill>
                <a:latin typeface="Montserrat SemiBold"/>
                <a:ea typeface="Montserrat SemiBold"/>
                <a:cs typeface="Montserrat SemiBold"/>
                <a:sym typeface="Montserrat SemiBold"/>
              </a:defRPr>
            </a:lvl5pPr>
            <a:lvl6pPr lvl="5" algn="ctr" rtl="0">
              <a:lnSpc>
                <a:spcPct val="100000"/>
              </a:lnSpc>
              <a:spcBef>
                <a:spcPts val="0"/>
              </a:spcBef>
              <a:spcAft>
                <a:spcPts val="0"/>
              </a:spcAft>
              <a:buClr>
                <a:schemeClr val="dk1"/>
              </a:buClr>
              <a:buSzPts val="2400"/>
              <a:buFont typeface="Montserrat SemiBold"/>
              <a:buNone/>
              <a:defRPr sz="2400" i="1">
                <a:solidFill>
                  <a:schemeClr val="dk1"/>
                </a:solidFill>
                <a:latin typeface="Montserrat SemiBold"/>
                <a:ea typeface="Montserrat SemiBold"/>
                <a:cs typeface="Montserrat SemiBold"/>
                <a:sym typeface="Montserrat SemiBold"/>
              </a:defRPr>
            </a:lvl6pPr>
            <a:lvl7pPr lvl="6" algn="ctr" rtl="0">
              <a:lnSpc>
                <a:spcPct val="100000"/>
              </a:lnSpc>
              <a:spcBef>
                <a:spcPts val="0"/>
              </a:spcBef>
              <a:spcAft>
                <a:spcPts val="0"/>
              </a:spcAft>
              <a:buClr>
                <a:schemeClr val="dk1"/>
              </a:buClr>
              <a:buSzPts val="2400"/>
              <a:buFont typeface="Montserrat SemiBold"/>
              <a:buNone/>
              <a:defRPr sz="2400" i="1">
                <a:solidFill>
                  <a:schemeClr val="dk1"/>
                </a:solidFill>
                <a:latin typeface="Montserrat SemiBold"/>
                <a:ea typeface="Montserrat SemiBold"/>
                <a:cs typeface="Montserrat SemiBold"/>
                <a:sym typeface="Montserrat SemiBold"/>
              </a:defRPr>
            </a:lvl7pPr>
            <a:lvl8pPr lvl="7" algn="ctr" rtl="0">
              <a:lnSpc>
                <a:spcPct val="100000"/>
              </a:lnSpc>
              <a:spcBef>
                <a:spcPts val="0"/>
              </a:spcBef>
              <a:spcAft>
                <a:spcPts val="0"/>
              </a:spcAft>
              <a:buClr>
                <a:schemeClr val="dk1"/>
              </a:buClr>
              <a:buSzPts val="2400"/>
              <a:buFont typeface="Montserrat SemiBold"/>
              <a:buNone/>
              <a:defRPr sz="2400" i="1">
                <a:solidFill>
                  <a:schemeClr val="dk1"/>
                </a:solidFill>
                <a:latin typeface="Montserrat SemiBold"/>
                <a:ea typeface="Montserrat SemiBold"/>
                <a:cs typeface="Montserrat SemiBold"/>
                <a:sym typeface="Montserrat SemiBold"/>
              </a:defRPr>
            </a:lvl8pPr>
            <a:lvl9pPr lvl="8" algn="ctr" rtl="0">
              <a:lnSpc>
                <a:spcPct val="100000"/>
              </a:lnSpc>
              <a:spcBef>
                <a:spcPts val="0"/>
              </a:spcBef>
              <a:spcAft>
                <a:spcPts val="0"/>
              </a:spcAft>
              <a:buClr>
                <a:schemeClr val="dk1"/>
              </a:buClr>
              <a:buSzPts val="2400"/>
              <a:buFont typeface="Montserrat SemiBold"/>
              <a:buNone/>
              <a:defRPr sz="2400" i="1">
                <a:solidFill>
                  <a:schemeClr val="dk1"/>
                </a:solidFill>
                <a:latin typeface="Montserrat SemiBold"/>
                <a:ea typeface="Montserrat SemiBold"/>
                <a:cs typeface="Montserrat SemiBold"/>
                <a:sym typeface="Montserrat SemiBold"/>
              </a:defRPr>
            </a:lvl9pPr>
          </a:lstStyle>
          <a:p>
            <a:endParaRPr/>
          </a:p>
        </p:txBody>
      </p:sp>
      <p:sp>
        <p:nvSpPr>
          <p:cNvPr id="774" name="Google Shape;774;p19"/>
          <p:cNvSpPr txBox="1">
            <a:spLocks noGrp="1"/>
          </p:cNvSpPr>
          <p:nvPr>
            <p:ph type="subTitle" idx="8"/>
          </p:nvPr>
        </p:nvSpPr>
        <p:spPr>
          <a:xfrm>
            <a:off x="4571925" y="3160650"/>
            <a:ext cx="3089400" cy="4881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Montserrat SemiBold"/>
              <a:buNone/>
              <a:defRPr sz="1800" i="1">
                <a:solidFill>
                  <a:schemeClr val="dk1"/>
                </a:solidFill>
                <a:latin typeface="Montserrat SemiBold"/>
                <a:ea typeface="Montserrat SemiBold"/>
                <a:cs typeface="Montserrat SemiBold"/>
                <a:sym typeface="Montserrat SemiBold"/>
              </a:defRPr>
            </a:lvl1pPr>
            <a:lvl2pPr lvl="1" algn="ctr" rtl="0">
              <a:lnSpc>
                <a:spcPct val="100000"/>
              </a:lnSpc>
              <a:spcBef>
                <a:spcPts val="0"/>
              </a:spcBef>
              <a:spcAft>
                <a:spcPts val="0"/>
              </a:spcAft>
              <a:buClr>
                <a:schemeClr val="dk1"/>
              </a:buClr>
              <a:buSzPts val="2400"/>
              <a:buFont typeface="Montserrat SemiBold"/>
              <a:buNone/>
              <a:defRPr sz="2400" i="1">
                <a:solidFill>
                  <a:schemeClr val="dk1"/>
                </a:solidFill>
                <a:latin typeface="Montserrat SemiBold"/>
                <a:ea typeface="Montserrat SemiBold"/>
                <a:cs typeface="Montserrat SemiBold"/>
                <a:sym typeface="Montserrat SemiBold"/>
              </a:defRPr>
            </a:lvl2pPr>
            <a:lvl3pPr lvl="2" algn="ctr" rtl="0">
              <a:lnSpc>
                <a:spcPct val="100000"/>
              </a:lnSpc>
              <a:spcBef>
                <a:spcPts val="0"/>
              </a:spcBef>
              <a:spcAft>
                <a:spcPts val="0"/>
              </a:spcAft>
              <a:buClr>
                <a:schemeClr val="dk1"/>
              </a:buClr>
              <a:buSzPts val="2400"/>
              <a:buFont typeface="Montserrat SemiBold"/>
              <a:buNone/>
              <a:defRPr sz="2400" i="1">
                <a:solidFill>
                  <a:schemeClr val="dk1"/>
                </a:solidFill>
                <a:latin typeface="Montserrat SemiBold"/>
                <a:ea typeface="Montserrat SemiBold"/>
                <a:cs typeface="Montserrat SemiBold"/>
                <a:sym typeface="Montserrat SemiBold"/>
              </a:defRPr>
            </a:lvl3pPr>
            <a:lvl4pPr lvl="3" algn="ctr" rtl="0">
              <a:lnSpc>
                <a:spcPct val="100000"/>
              </a:lnSpc>
              <a:spcBef>
                <a:spcPts val="0"/>
              </a:spcBef>
              <a:spcAft>
                <a:spcPts val="0"/>
              </a:spcAft>
              <a:buClr>
                <a:schemeClr val="dk1"/>
              </a:buClr>
              <a:buSzPts val="2400"/>
              <a:buFont typeface="Montserrat SemiBold"/>
              <a:buNone/>
              <a:defRPr sz="2400" i="1">
                <a:solidFill>
                  <a:schemeClr val="dk1"/>
                </a:solidFill>
                <a:latin typeface="Montserrat SemiBold"/>
                <a:ea typeface="Montserrat SemiBold"/>
                <a:cs typeface="Montserrat SemiBold"/>
                <a:sym typeface="Montserrat SemiBold"/>
              </a:defRPr>
            </a:lvl4pPr>
            <a:lvl5pPr lvl="4" algn="ctr" rtl="0">
              <a:lnSpc>
                <a:spcPct val="100000"/>
              </a:lnSpc>
              <a:spcBef>
                <a:spcPts val="0"/>
              </a:spcBef>
              <a:spcAft>
                <a:spcPts val="0"/>
              </a:spcAft>
              <a:buClr>
                <a:schemeClr val="dk1"/>
              </a:buClr>
              <a:buSzPts val="2400"/>
              <a:buFont typeface="Montserrat SemiBold"/>
              <a:buNone/>
              <a:defRPr sz="2400" i="1">
                <a:solidFill>
                  <a:schemeClr val="dk1"/>
                </a:solidFill>
                <a:latin typeface="Montserrat SemiBold"/>
                <a:ea typeface="Montserrat SemiBold"/>
                <a:cs typeface="Montserrat SemiBold"/>
                <a:sym typeface="Montserrat SemiBold"/>
              </a:defRPr>
            </a:lvl5pPr>
            <a:lvl6pPr lvl="5" algn="ctr" rtl="0">
              <a:lnSpc>
                <a:spcPct val="100000"/>
              </a:lnSpc>
              <a:spcBef>
                <a:spcPts val="0"/>
              </a:spcBef>
              <a:spcAft>
                <a:spcPts val="0"/>
              </a:spcAft>
              <a:buClr>
                <a:schemeClr val="dk1"/>
              </a:buClr>
              <a:buSzPts val="2400"/>
              <a:buFont typeface="Montserrat SemiBold"/>
              <a:buNone/>
              <a:defRPr sz="2400" i="1">
                <a:solidFill>
                  <a:schemeClr val="dk1"/>
                </a:solidFill>
                <a:latin typeface="Montserrat SemiBold"/>
                <a:ea typeface="Montserrat SemiBold"/>
                <a:cs typeface="Montserrat SemiBold"/>
                <a:sym typeface="Montserrat SemiBold"/>
              </a:defRPr>
            </a:lvl6pPr>
            <a:lvl7pPr lvl="6" algn="ctr" rtl="0">
              <a:lnSpc>
                <a:spcPct val="100000"/>
              </a:lnSpc>
              <a:spcBef>
                <a:spcPts val="0"/>
              </a:spcBef>
              <a:spcAft>
                <a:spcPts val="0"/>
              </a:spcAft>
              <a:buClr>
                <a:schemeClr val="dk1"/>
              </a:buClr>
              <a:buSzPts val="2400"/>
              <a:buFont typeface="Montserrat SemiBold"/>
              <a:buNone/>
              <a:defRPr sz="2400" i="1">
                <a:solidFill>
                  <a:schemeClr val="dk1"/>
                </a:solidFill>
                <a:latin typeface="Montserrat SemiBold"/>
                <a:ea typeface="Montserrat SemiBold"/>
                <a:cs typeface="Montserrat SemiBold"/>
                <a:sym typeface="Montserrat SemiBold"/>
              </a:defRPr>
            </a:lvl7pPr>
            <a:lvl8pPr lvl="7" algn="ctr" rtl="0">
              <a:lnSpc>
                <a:spcPct val="100000"/>
              </a:lnSpc>
              <a:spcBef>
                <a:spcPts val="0"/>
              </a:spcBef>
              <a:spcAft>
                <a:spcPts val="0"/>
              </a:spcAft>
              <a:buClr>
                <a:schemeClr val="dk1"/>
              </a:buClr>
              <a:buSzPts val="2400"/>
              <a:buFont typeface="Montserrat SemiBold"/>
              <a:buNone/>
              <a:defRPr sz="2400" i="1">
                <a:solidFill>
                  <a:schemeClr val="dk1"/>
                </a:solidFill>
                <a:latin typeface="Montserrat SemiBold"/>
                <a:ea typeface="Montserrat SemiBold"/>
                <a:cs typeface="Montserrat SemiBold"/>
                <a:sym typeface="Montserrat SemiBold"/>
              </a:defRPr>
            </a:lvl8pPr>
            <a:lvl9pPr lvl="8" algn="ctr" rtl="0">
              <a:lnSpc>
                <a:spcPct val="100000"/>
              </a:lnSpc>
              <a:spcBef>
                <a:spcPts val="0"/>
              </a:spcBef>
              <a:spcAft>
                <a:spcPts val="0"/>
              </a:spcAft>
              <a:buClr>
                <a:schemeClr val="dk1"/>
              </a:buClr>
              <a:buSzPts val="2400"/>
              <a:buFont typeface="Montserrat SemiBold"/>
              <a:buNone/>
              <a:defRPr sz="2400" i="1">
                <a:solidFill>
                  <a:schemeClr val="dk1"/>
                </a:solidFill>
                <a:latin typeface="Montserrat SemiBold"/>
                <a:ea typeface="Montserrat SemiBold"/>
                <a:cs typeface="Montserrat SemiBold"/>
                <a:sym typeface="Montserrat SemiBold"/>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775"/>
        <p:cNvGrpSpPr/>
        <p:nvPr/>
      </p:nvGrpSpPr>
      <p:grpSpPr>
        <a:xfrm>
          <a:off x="0" y="0"/>
          <a:ext cx="0" cy="0"/>
          <a:chOff x="0" y="0"/>
          <a:chExt cx="0" cy="0"/>
        </a:xfrm>
      </p:grpSpPr>
      <p:sp>
        <p:nvSpPr>
          <p:cNvPr id="776" name="Google Shape;776;p20"/>
          <p:cNvSpPr/>
          <p:nvPr/>
        </p:nvSpPr>
        <p:spPr>
          <a:xfrm>
            <a:off x="-50" y="366600"/>
            <a:ext cx="9144000" cy="4410300"/>
          </a:xfrm>
          <a:prstGeom prst="rect">
            <a:avLst/>
          </a:prstGeom>
          <a:solidFill>
            <a:srgbClr val="FFFFFF">
              <a:alpha val="362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777" name="Google Shape;777;p20"/>
          <p:cNvSpPr/>
          <p:nvPr/>
        </p:nvSpPr>
        <p:spPr>
          <a:xfrm>
            <a:off x="-50" y="5006900"/>
            <a:ext cx="9144000" cy="136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778" name="Google Shape;778;p20"/>
          <p:cNvSpPr/>
          <p:nvPr/>
        </p:nvSpPr>
        <p:spPr>
          <a:xfrm>
            <a:off x="-50" y="100"/>
            <a:ext cx="9144000" cy="136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779" name="Google Shape;779;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80" name="Google Shape;780;p20"/>
          <p:cNvSpPr txBox="1">
            <a:spLocks noGrp="1"/>
          </p:cNvSpPr>
          <p:nvPr>
            <p:ph type="subTitle" idx="1"/>
          </p:nvPr>
        </p:nvSpPr>
        <p:spPr>
          <a:xfrm>
            <a:off x="715100" y="1710634"/>
            <a:ext cx="2303700" cy="106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81" name="Google Shape;781;p20"/>
          <p:cNvSpPr txBox="1">
            <a:spLocks noGrp="1"/>
          </p:cNvSpPr>
          <p:nvPr>
            <p:ph type="subTitle" idx="2"/>
          </p:nvPr>
        </p:nvSpPr>
        <p:spPr>
          <a:xfrm>
            <a:off x="3422062" y="1710625"/>
            <a:ext cx="2304900" cy="106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82" name="Google Shape;782;p20"/>
          <p:cNvSpPr txBox="1">
            <a:spLocks noGrp="1"/>
          </p:cNvSpPr>
          <p:nvPr>
            <p:ph type="subTitle" idx="3"/>
          </p:nvPr>
        </p:nvSpPr>
        <p:spPr>
          <a:xfrm>
            <a:off x="715100" y="3269675"/>
            <a:ext cx="2304900" cy="106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83" name="Google Shape;783;p20"/>
          <p:cNvSpPr txBox="1">
            <a:spLocks noGrp="1"/>
          </p:cNvSpPr>
          <p:nvPr>
            <p:ph type="subTitle" idx="4"/>
          </p:nvPr>
        </p:nvSpPr>
        <p:spPr>
          <a:xfrm>
            <a:off x="3422062" y="3269675"/>
            <a:ext cx="2304900" cy="106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84" name="Google Shape;784;p20"/>
          <p:cNvSpPr txBox="1">
            <a:spLocks noGrp="1"/>
          </p:cNvSpPr>
          <p:nvPr>
            <p:ph type="subTitle" idx="5"/>
          </p:nvPr>
        </p:nvSpPr>
        <p:spPr>
          <a:xfrm>
            <a:off x="6128999" y="1710625"/>
            <a:ext cx="2304900" cy="106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85" name="Google Shape;785;p20"/>
          <p:cNvSpPr txBox="1">
            <a:spLocks noGrp="1"/>
          </p:cNvSpPr>
          <p:nvPr>
            <p:ph type="subTitle" idx="6"/>
          </p:nvPr>
        </p:nvSpPr>
        <p:spPr>
          <a:xfrm>
            <a:off x="6128999" y="3269675"/>
            <a:ext cx="2304900" cy="106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86" name="Google Shape;786;p20"/>
          <p:cNvSpPr txBox="1">
            <a:spLocks noGrp="1"/>
          </p:cNvSpPr>
          <p:nvPr>
            <p:ph type="subTitle" idx="7"/>
          </p:nvPr>
        </p:nvSpPr>
        <p:spPr>
          <a:xfrm>
            <a:off x="715100" y="1310775"/>
            <a:ext cx="2304900" cy="488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ontserrat SemiBold"/>
              <a:buNone/>
              <a:defRPr sz="1800" i="1">
                <a:solidFill>
                  <a:schemeClr val="dk1"/>
                </a:solidFill>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2pPr>
            <a:lvl3pPr lvl="2"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3pPr>
            <a:lvl4pPr lvl="3"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4pPr>
            <a:lvl5pPr lvl="4"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5pPr>
            <a:lvl6pPr lvl="5"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6pPr>
            <a:lvl7pPr lvl="6"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7pPr>
            <a:lvl8pPr lvl="7"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8pPr>
            <a:lvl9pPr lvl="8"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9pPr>
          </a:lstStyle>
          <a:p>
            <a:endParaRPr/>
          </a:p>
        </p:txBody>
      </p:sp>
      <p:sp>
        <p:nvSpPr>
          <p:cNvPr id="787" name="Google Shape;787;p20"/>
          <p:cNvSpPr txBox="1">
            <a:spLocks noGrp="1"/>
          </p:cNvSpPr>
          <p:nvPr>
            <p:ph type="subTitle" idx="8"/>
          </p:nvPr>
        </p:nvSpPr>
        <p:spPr>
          <a:xfrm>
            <a:off x="3422061" y="1310775"/>
            <a:ext cx="2304900" cy="488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ontserrat SemiBold"/>
              <a:buNone/>
              <a:defRPr sz="1800" i="1">
                <a:solidFill>
                  <a:schemeClr val="dk1"/>
                </a:solidFill>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2pPr>
            <a:lvl3pPr lvl="2"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3pPr>
            <a:lvl4pPr lvl="3"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4pPr>
            <a:lvl5pPr lvl="4"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5pPr>
            <a:lvl6pPr lvl="5"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6pPr>
            <a:lvl7pPr lvl="6"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7pPr>
            <a:lvl8pPr lvl="7"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8pPr>
            <a:lvl9pPr lvl="8"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9pPr>
          </a:lstStyle>
          <a:p>
            <a:endParaRPr/>
          </a:p>
        </p:txBody>
      </p:sp>
      <p:sp>
        <p:nvSpPr>
          <p:cNvPr id="788" name="Google Shape;788;p20"/>
          <p:cNvSpPr txBox="1">
            <a:spLocks noGrp="1"/>
          </p:cNvSpPr>
          <p:nvPr>
            <p:ph type="subTitle" idx="9"/>
          </p:nvPr>
        </p:nvSpPr>
        <p:spPr>
          <a:xfrm>
            <a:off x="6128997" y="1310775"/>
            <a:ext cx="2304900" cy="488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ontserrat SemiBold"/>
              <a:buNone/>
              <a:defRPr sz="1800" i="1">
                <a:solidFill>
                  <a:schemeClr val="dk1"/>
                </a:solidFill>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2pPr>
            <a:lvl3pPr lvl="2"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3pPr>
            <a:lvl4pPr lvl="3"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4pPr>
            <a:lvl5pPr lvl="4"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5pPr>
            <a:lvl6pPr lvl="5"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6pPr>
            <a:lvl7pPr lvl="6"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7pPr>
            <a:lvl8pPr lvl="7"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8pPr>
            <a:lvl9pPr lvl="8"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9pPr>
          </a:lstStyle>
          <a:p>
            <a:endParaRPr/>
          </a:p>
        </p:txBody>
      </p:sp>
      <p:sp>
        <p:nvSpPr>
          <p:cNvPr id="789" name="Google Shape;789;p20"/>
          <p:cNvSpPr txBox="1">
            <a:spLocks noGrp="1"/>
          </p:cNvSpPr>
          <p:nvPr>
            <p:ph type="subTitle" idx="13"/>
          </p:nvPr>
        </p:nvSpPr>
        <p:spPr>
          <a:xfrm>
            <a:off x="715100" y="2866624"/>
            <a:ext cx="2304900" cy="488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ontserrat SemiBold"/>
              <a:buNone/>
              <a:defRPr sz="1800" i="1">
                <a:solidFill>
                  <a:schemeClr val="dk1"/>
                </a:solidFill>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2pPr>
            <a:lvl3pPr lvl="2"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3pPr>
            <a:lvl4pPr lvl="3"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4pPr>
            <a:lvl5pPr lvl="4"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5pPr>
            <a:lvl6pPr lvl="5"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6pPr>
            <a:lvl7pPr lvl="6"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7pPr>
            <a:lvl8pPr lvl="7"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8pPr>
            <a:lvl9pPr lvl="8"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9pPr>
          </a:lstStyle>
          <a:p>
            <a:endParaRPr/>
          </a:p>
        </p:txBody>
      </p:sp>
      <p:sp>
        <p:nvSpPr>
          <p:cNvPr id="790" name="Google Shape;790;p20"/>
          <p:cNvSpPr txBox="1">
            <a:spLocks noGrp="1"/>
          </p:cNvSpPr>
          <p:nvPr>
            <p:ph type="subTitle" idx="14"/>
          </p:nvPr>
        </p:nvSpPr>
        <p:spPr>
          <a:xfrm>
            <a:off x="3422061" y="2866627"/>
            <a:ext cx="2304900" cy="488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ontserrat SemiBold"/>
              <a:buNone/>
              <a:defRPr sz="1800" i="1">
                <a:solidFill>
                  <a:schemeClr val="dk1"/>
                </a:solidFill>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2pPr>
            <a:lvl3pPr lvl="2"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3pPr>
            <a:lvl4pPr lvl="3"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4pPr>
            <a:lvl5pPr lvl="4"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5pPr>
            <a:lvl6pPr lvl="5"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6pPr>
            <a:lvl7pPr lvl="6"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7pPr>
            <a:lvl8pPr lvl="7"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8pPr>
            <a:lvl9pPr lvl="8"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9pPr>
          </a:lstStyle>
          <a:p>
            <a:endParaRPr/>
          </a:p>
        </p:txBody>
      </p:sp>
      <p:sp>
        <p:nvSpPr>
          <p:cNvPr id="791" name="Google Shape;791;p20"/>
          <p:cNvSpPr txBox="1">
            <a:spLocks noGrp="1"/>
          </p:cNvSpPr>
          <p:nvPr>
            <p:ph type="subTitle" idx="15"/>
          </p:nvPr>
        </p:nvSpPr>
        <p:spPr>
          <a:xfrm>
            <a:off x="6128997" y="2866627"/>
            <a:ext cx="2304900" cy="488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ontserrat SemiBold"/>
              <a:buNone/>
              <a:defRPr sz="1800" i="1">
                <a:solidFill>
                  <a:schemeClr val="dk1"/>
                </a:solidFill>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2pPr>
            <a:lvl3pPr lvl="2"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3pPr>
            <a:lvl4pPr lvl="3"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4pPr>
            <a:lvl5pPr lvl="4"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5pPr>
            <a:lvl6pPr lvl="5"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6pPr>
            <a:lvl7pPr lvl="6"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7pPr>
            <a:lvl8pPr lvl="7"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8pPr>
            <a:lvl9pPr lvl="8"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9pPr>
          </a:lstStyle>
          <a:p>
            <a:endParaRPr/>
          </a:p>
        </p:txBody>
      </p:sp>
      <p:grpSp>
        <p:nvGrpSpPr>
          <p:cNvPr id="792" name="Google Shape;792;p20"/>
          <p:cNvGrpSpPr/>
          <p:nvPr/>
        </p:nvGrpSpPr>
        <p:grpSpPr>
          <a:xfrm>
            <a:off x="7872500" y="4234213"/>
            <a:ext cx="1498654" cy="1480493"/>
            <a:chOff x="7872500" y="4234213"/>
            <a:chExt cx="1498654" cy="1480493"/>
          </a:xfrm>
        </p:grpSpPr>
        <p:grpSp>
          <p:nvGrpSpPr>
            <p:cNvPr id="793" name="Google Shape;793;p20"/>
            <p:cNvGrpSpPr/>
            <p:nvPr/>
          </p:nvGrpSpPr>
          <p:grpSpPr>
            <a:xfrm>
              <a:off x="7872500" y="4234213"/>
              <a:ext cx="1299100" cy="1129500"/>
              <a:chOff x="7504950" y="336613"/>
              <a:chExt cx="1299100" cy="1129500"/>
            </a:xfrm>
          </p:grpSpPr>
          <p:sp>
            <p:nvSpPr>
              <p:cNvPr id="794" name="Google Shape;794;p20"/>
              <p:cNvSpPr/>
              <p:nvPr/>
            </p:nvSpPr>
            <p:spPr>
              <a:xfrm>
                <a:off x="813470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795" name="Google Shape;795;p20"/>
              <p:cNvSpPr/>
              <p:nvPr/>
            </p:nvSpPr>
            <p:spPr>
              <a:xfrm>
                <a:off x="813470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796" name="Google Shape;796;p20"/>
              <p:cNvSpPr/>
              <p:nvPr/>
            </p:nvSpPr>
            <p:spPr>
              <a:xfrm>
                <a:off x="81347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797" name="Google Shape;797;p20"/>
              <p:cNvSpPr/>
              <p:nvPr/>
            </p:nvSpPr>
            <p:spPr>
              <a:xfrm>
                <a:off x="81347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798" name="Google Shape;798;p20"/>
              <p:cNvSpPr/>
              <p:nvPr/>
            </p:nvSpPr>
            <p:spPr>
              <a:xfrm>
                <a:off x="81347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799" name="Google Shape;799;p20"/>
              <p:cNvSpPr/>
              <p:nvPr/>
            </p:nvSpPr>
            <p:spPr>
              <a:xfrm>
                <a:off x="81347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00" name="Google Shape;800;p20"/>
              <p:cNvSpPr/>
              <p:nvPr/>
            </p:nvSpPr>
            <p:spPr>
              <a:xfrm>
                <a:off x="813470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01" name="Google Shape;801;p20"/>
              <p:cNvSpPr/>
              <p:nvPr/>
            </p:nvSpPr>
            <p:spPr>
              <a:xfrm>
                <a:off x="813470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02" name="Google Shape;802;p20"/>
              <p:cNvSpPr/>
              <p:nvPr/>
            </p:nvSpPr>
            <p:spPr>
              <a:xfrm>
                <a:off x="80087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03" name="Google Shape;803;p20"/>
              <p:cNvSpPr/>
              <p:nvPr/>
            </p:nvSpPr>
            <p:spPr>
              <a:xfrm>
                <a:off x="80087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04" name="Google Shape;804;p20"/>
              <p:cNvSpPr/>
              <p:nvPr/>
            </p:nvSpPr>
            <p:spPr>
              <a:xfrm>
                <a:off x="80087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05" name="Google Shape;805;p20"/>
              <p:cNvSpPr/>
              <p:nvPr/>
            </p:nvSpPr>
            <p:spPr>
              <a:xfrm>
                <a:off x="80087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06" name="Google Shape;806;p20"/>
              <p:cNvSpPr/>
              <p:nvPr/>
            </p:nvSpPr>
            <p:spPr>
              <a:xfrm>
                <a:off x="80087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07" name="Google Shape;807;p20"/>
              <p:cNvSpPr/>
              <p:nvPr/>
            </p:nvSpPr>
            <p:spPr>
              <a:xfrm>
                <a:off x="80087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08" name="Google Shape;808;p20"/>
              <p:cNvSpPr/>
              <p:nvPr/>
            </p:nvSpPr>
            <p:spPr>
              <a:xfrm>
                <a:off x="800875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09" name="Google Shape;809;p20"/>
              <p:cNvSpPr/>
              <p:nvPr/>
            </p:nvSpPr>
            <p:spPr>
              <a:xfrm>
                <a:off x="800875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10" name="Google Shape;810;p20"/>
              <p:cNvSpPr/>
              <p:nvPr/>
            </p:nvSpPr>
            <p:spPr>
              <a:xfrm>
                <a:off x="78828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11" name="Google Shape;811;p20"/>
              <p:cNvSpPr/>
              <p:nvPr/>
            </p:nvSpPr>
            <p:spPr>
              <a:xfrm>
                <a:off x="78828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12" name="Google Shape;812;p20"/>
              <p:cNvSpPr/>
              <p:nvPr/>
            </p:nvSpPr>
            <p:spPr>
              <a:xfrm>
                <a:off x="78828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13" name="Google Shape;813;p20"/>
              <p:cNvSpPr/>
              <p:nvPr/>
            </p:nvSpPr>
            <p:spPr>
              <a:xfrm>
                <a:off x="78828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14" name="Google Shape;814;p20"/>
              <p:cNvSpPr/>
              <p:nvPr/>
            </p:nvSpPr>
            <p:spPr>
              <a:xfrm>
                <a:off x="788280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15" name="Google Shape;815;p20"/>
              <p:cNvSpPr/>
              <p:nvPr/>
            </p:nvSpPr>
            <p:spPr>
              <a:xfrm>
                <a:off x="788280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16" name="Google Shape;816;p20"/>
              <p:cNvSpPr/>
              <p:nvPr/>
            </p:nvSpPr>
            <p:spPr>
              <a:xfrm>
                <a:off x="788280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17" name="Google Shape;817;p20"/>
              <p:cNvSpPr/>
              <p:nvPr/>
            </p:nvSpPr>
            <p:spPr>
              <a:xfrm>
                <a:off x="788280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18" name="Google Shape;818;p20"/>
              <p:cNvSpPr/>
              <p:nvPr/>
            </p:nvSpPr>
            <p:spPr>
              <a:xfrm>
                <a:off x="77568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19" name="Google Shape;819;p20"/>
              <p:cNvSpPr/>
              <p:nvPr/>
            </p:nvSpPr>
            <p:spPr>
              <a:xfrm>
                <a:off x="77568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20" name="Google Shape;820;p20"/>
              <p:cNvSpPr/>
              <p:nvPr/>
            </p:nvSpPr>
            <p:spPr>
              <a:xfrm>
                <a:off x="77568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21" name="Google Shape;821;p20"/>
              <p:cNvSpPr/>
              <p:nvPr/>
            </p:nvSpPr>
            <p:spPr>
              <a:xfrm>
                <a:off x="77568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22" name="Google Shape;822;p20"/>
              <p:cNvSpPr/>
              <p:nvPr/>
            </p:nvSpPr>
            <p:spPr>
              <a:xfrm>
                <a:off x="77568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23" name="Google Shape;823;p20"/>
              <p:cNvSpPr/>
              <p:nvPr/>
            </p:nvSpPr>
            <p:spPr>
              <a:xfrm>
                <a:off x="77568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24" name="Google Shape;824;p20"/>
              <p:cNvSpPr/>
              <p:nvPr/>
            </p:nvSpPr>
            <p:spPr>
              <a:xfrm>
                <a:off x="76309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25" name="Google Shape;825;p20"/>
              <p:cNvSpPr/>
              <p:nvPr/>
            </p:nvSpPr>
            <p:spPr>
              <a:xfrm>
                <a:off x="76309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26" name="Google Shape;826;p20"/>
              <p:cNvSpPr/>
              <p:nvPr/>
            </p:nvSpPr>
            <p:spPr>
              <a:xfrm>
                <a:off x="76309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27" name="Google Shape;827;p20"/>
              <p:cNvSpPr/>
              <p:nvPr/>
            </p:nvSpPr>
            <p:spPr>
              <a:xfrm>
                <a:off x="76309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28" name="Google Shape;828;p20"/>
              <p:cNvSpPr/>
              <p:nvPr/>
            </p:nvSpPr>
            <p:spPr>
              <a:xfrm>
                <a:off x="75049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29" name="Google Shape;829;p20"/>
              <p:cNvSpPr/>
              <p:nvPr/>
            </p:nvSpPr>
            <p:spPr>
              <a:xfrm>
                <a:off x="75049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30" name="Google Shape;830;p20"/>
              <p:cNvSpPr/>
              <p:nvPr/>
            </p:nvSpPr>
            <p:spPr>
              <a:xfrm flipH="1">
                <a:off x="82606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31" name="Google Shape;831;p20"/>
              <p:cNvSpPr/>
              <p:nvPr/>
            </p:nvSpPr>
            <p:spPr>
              <a:xfrm flipH="1">
                <a:off x="82606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32" name="Google Shape;832;p20"/>
              <p:cNvSpPr/>
              <p:nvPr/>
            </p:nvSpPr>
            <p:spPr>
              <a:xfrm flipH="1">
                <a:off x="82606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33" name="Google Shape;833;p20"/>
              <p:cNvSpPr/>
              <p:nvPr/>
            </p:nvSpPr>
            <p:spPr>
              <a:xfrm flipH="1">
                <a:off x="82606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34" name="Google Shape;834;p20"/>
              <p:cNvSpPr/>
              <p:nvPr/>
            </p:nvSpPr>
            <p:spPr>
              <a:xfrm flipH="1">
                <a:off x="82606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35" name="Google Shape;835;p20"/>
              <p:cNvSpPr/>
              <p:nvPr/>
            </p:nvSpPr>
            <p:spPr>
              <a:xfrm flipH="1">
                <a:off x="82606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36" name="Google Shape;836;p20"/>
              <p:cNvSpPr/>
              <p:nvPr/>
            </p:nvSpPr>
            <p:spPr>
              <a:xfrm flipH="1">
                <a:off x="826065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37" name="Google Shape;837;p20"/>
              <p:cNvSpPr/>
              <p:nvPr/>
            </p:nvSpPr>
            <p:spPr>
              <a:xfrm flipH="1">
                <a:off x="826065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38" name="Google Shape;838;p20"/>
              <p:cNvSpPr/>
              <p:nvPr/>
            </p:nvSpPr>
            <p:spPr>
              <a:xfrm flipH="1">
                <a:off x="83866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39" name="Google Shape;839;p20"/>
              <p:cNvSpPr/>
              <p:nvPr/>
            </p:nvSpPr>
            <p:spPr>
              <a:xfrm flipH="1">
                <a:off x="83866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40" name="Google Shape;840;p20"/>
              <p:cNvSpPr/>
              <p:nvPr/>
            </p:nvSpPr>
            <p:spPr>
              <a:xfrm flipH="1">
                <a:off x="83866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41" name="Google Shape;841;p20"/>
              <p:cNvSpPr/>
              <p:nvPr/>
            </p:nvSpPr>
            <p:spPr>
              <a:xfrm flipH="1">
                <a:off x="83866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42" name="Google Shape;842;p20"/>
              <p:cNvSpPr/>
              <p:nvPr/>
            </p:nvSpPr>
            <p:spPr>
              <a:xfrm flipH="1">
                <a:off x="838660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43" name="Google Shape;843;p20"/>
              <p:cNvSpPr/>
              <p:nvPr/>
            </p:nvSpPr>
            <p:spPr>
              <a:xfrm flipH="1">
                <a:off x="838660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44" name="Google Shape;844;p20"/>
              <p:cNvSpPr/>
              <p:nvPr/>
            </p:nvSpPr>
            <p:spPr>
              <a:xfrm flipH="1">
                <a:off x="838660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45" name="Google Shape;845;p20"/>
              <p:cNvSpPr/>
              <p:nvPr/>
            </p:nvSpPr>
            <p:spPr>
              <a:xfrm flipH="1">
                <a:off x="838660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46" name="Google Shape;846;p20"/>
              <p:cNvSpPr/>
              <p:nvPr/>
            </p:nvSpPr>
            <p:spPr>
              <a:xfrm flipH="1">
                <a:off x="85125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47" name="Google Shape;847;p20"/>
              <p:cNvSpPr/>
              <p:nvPr/>
            </p:nvSpPr>
            <p:spPr>
              <a:xfrm flipH="1">
                <a:off x="85125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48" name="Google Shape;848;p20"/>
              <p:cNvSpPr/>
              <p:nvPr/>
            </p:nvSpPr>
            <p:spPr>
              <a:xfrm flipH="1">
                <a:off x="85125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49" name="Google Shape;849;p20"/>
              <p:cNvSpPr/>
              <p:nvPr/>
            </p:nvSpPr>
            <p:spPr>
              <a:xfrm flipH="1">
                <a:off x="85125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50" name="Google Shape;850;p20"/>
              <p:cNvSpPr/>
              <p:nvPr/>
            </p:nvSpPr>
            <p:spPr>
              <a:xfrm flipH="1">
                <a:off x="85125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51" name="Google Shape;851;p20"/>
              <p:cNvSpPr/>
              <p:nvPr/>
            </p:nvSpPr>
            <p:spPr>
              <a:xfrm flipH="1">
                <a:off x="85125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52" name="Google Shape;852;p20"/>
              <p:cNvSpPr/>
              <p:nvPr/>
            </p:nvSpPr>
            <p:spPr>
              <a:xfrm flipH="1">
                <a:off x="86385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53" name="Google Shape;853;p20"/>
              <p:cNvSpPr/>
              <p:nvPr/>
            </p:nvSpPr>
            <p:spPr>
              <a:xfrm flipH="1">
                <a:off x="86385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54" name="Google Shape;854;p20"/>
              <p:cNvSpPr/>
              <p:nvPr/>
            </p:nvSpPr>
            <p:spPr>
              <a:xfrm flipH="1">
                <a:off x="86385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55" name="Google Shape;855;p20"/>
              <p:cNvSpPr/>
              <p:nvPr/>
            </p:nvSpPr>
            <p:spPr>
              <a:xfrm flipH="1">
                <a:off x="86385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56" name="Google Shape;856;p20"/>
              <p:cNvSpPr/>
              <p:nvPr/>
            </p:nvSpPr>
            <p:spPr>
              <a:xfrm flipH="1">
                <a:off x="87644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57" name="Google Shape;857;p20"/>
              <p:cNvSpPr/>
              <p:nvPr/>
            </p:nvSpPr>
            <p:spPr>
              <a:xfrm flipH="1">
                <a:off x="87644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grpSp>
        <p:sp>
          <p:nvSpPr>
            <p:cNvPr id="858" name="Google Shape;858;p20"/>
            <p:cNvSpPr/>
            <p:nvPr/>
          </p:nvSpPr>
          <p:spPr>
            <a:xfrm>
              <a:off x="7989913" y="4333464"/>
              <a:ext cx="1381241" cy="1381242"/>
            </a:xfrm>
            <a:custGeom>
              <a:avLst/>
              <a:gdLst/>
              <a:ahLst/>
              <a:cxnLst/>
              <a:rect l="l" t="t" r="r" b="b"/>
              <a:pathLst>
                <a:path w="1381241" h="1381242" extrusionOk="0">
                  <a:moveTo>
                    <a:pt x="690621" y="1381243"/>
                  </a:moveTo>
                  <a:cubicBezTo>
                    <a:pt x="308230" y="1381243"/>
                    <a:pt x="0" y="1070695"/>
                    <a:pt x="0" y="690621"/>
                  </a:cubicBezTo>
                  <a:cubicBezTo>
                    <a:pt x="0" y="310548"/>
                    <a:pt x="310548" y="0"/>
                    <a:pt x="690621" y="0"/>
                  </a:cubicBezTo>
                  <a:cubicBezTo>
                    <a:pt x="1070694" y="0"/>
                    <a:pt x="1381241" y="310548"/>
                    <a:pt x="1381241" y="690621"/>
                  </a:cubicBezTo>
                  <a:cubicBezTo>
                    <a:pt x="1381241" y="1070695"/>
                    <a:pt x="1073012" y="1381243"/>
                    <a:pt x="690621" y="1381243"/>
                  </a:cubicBezTo>
                  <a:close/>
                  <a:moveTo>
                    <a:pt x="690621" y="34763"/>
                  </a:moveTo>
                  <a:cubicBezTo>
                    <a:pt x="329088" y="34763"/>
                    <a:pt x="34763" y="329088"/>
                    <a:pt x="34763" y="690621"/>
                  </a:cubicBezTo>
                  <a:cubicBezTo>
                    <a:pt x="34763" y="1052155"/>
                    <a:pt x="329088" y="1346480"/>
                    <a:pt x="690621" y="1346480"/>
                  </a:cubicBezTo>
                  <a:cubicBezTo>
                    <a:pt x="1052154" y="1346480"/>
                    <a:pt x="1346479" y="1052155"/>
                    <a:pt x="1346479" y="690621"/>
                  </a:cubicBezTo>
                  <a:cubicBezTo>
                    <a:pt x="1346479" y="329088"/>
                    <a:pt x="1052154" y="34763"/>
                    <a:pt x="690621" y="3476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3"/>
          <p:cNvSpPr/>
          <p:nvPr/>
        </p:nvSpPr>
        <p:spPr>
          <a:xfrm>
            <a:off x="-50" y="366600"/>
            <a:ext cx="9144000" cy="4410300"/>
          </a:xfrm>
          <a:prstGeom prst="rect">
            <a:avLst/>
          </a:prstGeom>
          <a:solidFill>
            <a:srgbClr val="FFFFFF">
              <a:alpha val="362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5" name="Google Shape;25;p3"/>
          <p:cNvSpPr/>
          <p:nvPr/>
        </p:nvSpPr>
        <p:spPr>
          <a:xfrm>
            <a:off x="-50" y="5006900"/>
            <a:ext cx="9144000" cy="136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6" name="Google Shape;26;p3"/>
          <p:cNvSpPr/>
          <p:nvPr/>
        </p:nvSpPr>
        <p:spPr>
          <a:xfrm>
            <a:off x="-50" y="100"/>
            <a:ext cx="9144000" cy="136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7" name="Google Shape;27;p3"/>
          <p:cNvSpPr txBox="1">
            <a:spLocks noGrp="1"/>
          </p:cNvSpPr>
          <p:nvPr>
            <p:ph type="title"/>
          </p:nvPr>
        </p:nvSpPr>
        <p:spPr>
          <a:xfrm>
            <a:off x="4303038" y="2663175"/>
            <a:ext cx="3943500" cy="1189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8" name="Google Shape;28;p3"/>
          <p:cNvSpPr txBox="1">
            <a:spLocks noGrp="1"/>
          </p:cNvSpPr>
          <p:nvPr>
            <p:ph type="title" idx="2" hasCustomPrompt="1"/>
          </p:nvPr>
        </p:nvSpPr>
        <p:spPr>
          <a:xfrm>
            <a:off x="4405038" y="1286313"/>
            <a:ext cx="1321200" cy="951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5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9" name="Google Shape;29;p3"/>
          <p:cNvSpPr>
            <a:spLocks noGrp="1"/>
          </p:cNvSpPr>
          <p:nvPr>
            <p:ph type="pic" idx="3"/>
          </p:nvPr>
        </p:nvSpPr>
        <p:spPr>
          <a:xfrm>
            <a:off x="897463" y="535000"/>
            <a:ext cx="2824800" cy="4068900"/>
          </a:xfrm>
          <a:prstGeom prst="rect">
            <a:avLst/>
          </a:prstGeom>
          <a:noFill/>
          <a:ln w="9525" cap="flat" cmpd="sng">
            <a:solidFill>
              <a:schemeClr val="dk1"/>
            </a:solidFill>
            <a:prstDash val="solid"/>
            <a:round/>
            <a:headEnd type="none" w="sm" len="sm"/>
            <a:tailEnd type="none" w="sm" len="sm"/>
          </a:ln>
        </p:spPr>
      </p:sp>
      <p:grpSp>
        <p:nvGrpSpPr>
          <p:cNvPr id="30" name="Google Shape;30;p3"/>
          <p:cNvGrpSpPr/>
          <p:nvPr/>
        </p:nvGrpSpPr>
        <p:grpSpPr>
          <a:xfrm>
            <a:off x="190575" y="-181761"/>
            <a:ext cx="9525204" cy="4391936"/>
            <a:chOff x="190575" y="-181761"/>
            <a:chExt cx="9525204" cy="4391936"/>
          </a:xfrm>
        </p:grpSpPr>
        <p:grpSp>
          <p:nvGrpSpPr>
            <p:cNvPr id="31" name="Google Shape;31;p3"/>
            <p:cNvGrpSpPr/>
            <p:nvPr/>
          </p:nvGrpSpPr>
          <p:grpSpPr>
            <a:xfrm>
              <a:off x="190575" y="3080675"/>
              <a:ext cx="1299100" cy="1129500"/>
              <a:chOff x="7504950" y="336613"/>
              <a:chExt cx="1299100" cy="1129500"/>
            </a:xfrm>
          </p:grpSpPr>
          <p:sp>
            <p:nvSpPr>
              <p:cNvPr id="32" name="Google Shape;32;p3"/>
              <p:cNvSpPr/>
              <p:nvPr/>
            </p:nvSpPr>
            <p:spPr>
              <a:xfrm>
                <a:off x="813470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3" name="Google Shape;33;p3"/>
              <p:cNvSpPr/>
              <p:nvPr/>
            </p:nvSpPr>
            <p:spPr>
              <a:xfrm>
                <a:off x="813470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4" name="Google Shape;34;p3"/>
              <p:cNvSpPr/>
              <p:nvPr/>
            </p:nvSpPr>
            <p:spPr>
              <a:xfrm>
                <a:off x="81347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5" name="Google Shape;35;p3"/>
              <p:cNvSpPr/>
              <p:nvPr/>
            </p:nvSpPr>
            <p:spPr>
              <a:xfrm>
                <a:off x="81347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6" name="Google Shape;36;p3"/>
              <p:cNvSpPr/>
              <p:nvPr/>
            </p:nvSpPr>
            <p:spPr>
              <a:xfrm>
                <a:off x="81347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7" name="Google Shape;37;p3"/>
              <p:cNvSpPr/>
              <p:nvPr/>
            </p:nvSpPr>
            <p:spPr>
              <a:xfrm>
                <a:off x="81347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8" name="Google Shape;38;p3"/>
              <p:cNvSpPr/>
              <p:nvPr/>
            </p:nvSpPr>
            <p:spPr>
              <a:xfrm>
                <a:off x="813470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39" name="Google Shape;39;p3"/>
              <p:cNvSpPr/>
              <p:nvPr/>
            </p:nvSpPr>
            <p:spPr>
              <a:xfrm>
                <a:off x="813470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0" name="Google Shape;40;p3"/>
              <p:cNvSpPr/>
              <p:nvPr/>
            </p:nvSpPr>
            <p:spPr>
              <a:xfrm>
                <a:off x="80087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1" name="Google Shape;41;p3"/>
              <p:cNvSpPr/>
              <p:nvPr/>
            </p:nvSpPr>
            <p:spPr>
              <a:xfrm>
                <a:off x="80087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2" name="Google Shape;42;p3"/>
              <p:cNvSpPr/>
              <p:nvPr/>
            </p:nvSpPr>
            <p:spPr>
              <a:xfrm>
                <a:off x="80087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3" name="Google Shape;43;p3"/>
              <p:cNvSpPr/>
              <p:nvPr/>
            </p:nvSpPr>
            <p:spPr>
              <a:xfrm>
                <a:off x="80087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4" name="Google Shape;44;p3"/>
              <p:cNvSpPr/>
              <p:nvPr/>
            </p:nvSpPr>
            <p:spPr>
              <a:xfrm>
                <a:off x="80087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5" name="Google Shape;45;p3"/>
              <p:cNvSpPr/>
              <p:nvPr/>
            </p:nvSpPr>
            <p:spPr>
              <a:xfrm>
                <a:off x="80087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6" name="Google Shape;46;p3"/>
              <p:cNvSpPr/>
              <p:nvPr/>
            </p:nvSpPr>
            <p:spPr>
              <a:xfrm>
                <a:off x="800875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7" name="Google Shape;47;p3"/>
              <p:cNvSpPr/>
              <p:nvPr/>
            </p:nvSpPr>
            <p:spPr>
              <a:xfrm>
                <a:off x="800875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8" name="Google Shape;48;p3"/>
              <p:cNvSpPr/>
              <p:nvPr/>
            </p:nvSpPr>
            <p:spPr>
              <a:xfrm>
                <a:off x="78828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49" name="Google Shape;49;p3"/>
              <p:cNvSpPr/>
              <p:nvPr/>
            </p:nvSpPr>
            <p:spPr>
              <a:xfrm>
                <a:off x="78828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0" name="Google Shape;50;p3"/>
              <p:cNvSpPr/>
              <p:nvPr/>
            </p:nvSpPr>
            <p:spPr>
              <a:xfrm>
                <a:off x="78828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1" name="Google Shape;51;p3"/>
              <p:cNvSpPr/>
              <p:nvPr/>
            </p:nvSpPr>
            <p:spPr>
              <a:xfrm>
                <a:off x="78828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2" name="Google Shape;52;p3"/>
              <p:cNvSpPr/>
              <p:nvPr/>
            </p:nvSpPr>
            <p:spPr>
              <a:xfrm>
                <a:off x="788280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3" name="Google Shape;53;p3"/>
              <p:cNvSpPr/>
              <p:nvPr/>
            </p:nvSpPr>
            <p:spPr>
              <a:xfrm>
                <a:off x="788280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4" name="Google Shape;54;p3"/>
              <p:cNvSpPr/>
              <p:nvPr/>
            </p:nvSpPr>
            <p:spPr>
              <a:xfrm>
                <a:off x="788280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5" name="Google Shape;55;p3"/>
              <p:cNvSpPr/>
              <p:nvPr/>
            </p:nvSpPr>
            <p:spPr>
              <a:xfrm>
                <a:off x="788280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6" name="Google Shape;56;p3"/>
              <p:cNvSpPr/>
              <p:nvPr/>
            </p:nvSpPr>
            <p:spPr>
              <a:xfrm>
                <a:off x="77568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7" name="Google Shape;57;p3"/>
              <p:cNvSpPr/>
              <p:nvPr/>
            </p:nvSpPr>
            <p:spPr>
              <a:xfrm>
                <a:off x="77568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8" name="Google Shape;58;p3"/>
              <p:cNvSpPr/>
              <p:nvPr/>
            </p:nvSpPr>
            <p:spPr>
              <a:xfrm>
                <a:off x="77568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59" name="Google Shape;59;p3"/>
              <p:cNvSpPr/>
              <p:nvPr/>
            </p:nvSpPr>
            <p:spPr>
              <a:xfrm>
                <a:off x="77568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0" name="Google Shape;60;p3"/>
              <p:cNvSpPr/>
              <p:nvPr/>
            </p:nvSpPr>
            <p:spPr>
              <a:xfrm>
                <a:off x="77568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1" name="Google Shape;61;p3"/>
              <p:cNvSpPr/>
              <p:nvPr/>
            </p:nvSpPr>
            <p:spPr>
              <a:xfrm>
                <a:off x="77568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2" name="Google Shape;62;p3"/>
              <p:cNvSpPr/>
              <p:nvPr/>
            </p:nvSpPr>
            <p:spPr>
              <a:xfrm>
                <a:off x="76309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3" name="Google Shape;63;p3"/>
              <p:cNvSpPr/>
              <p:nvPr/>
            </p:nvSpPr>
            <p:spPr>
              <a:xfrm>
                <a:off x="76309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4" name="Google Shape;64;p3"/>
              <p:cNvSpPr/>
              <p:nvPr/>
            </p:nvSpPr>
            <p:spPr>
              <a:xfrm>
                <a:off x="76309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5" name="Google Shape;65;p3"/>
              <p:cNvSpPr/>
              <p:nvPr/>
            </p:nvSpPr>
            <p:spPr>
              <a:xfrm>
                <a:off x="76309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6" name="Google Shape;66;p3"/>
              <p:cNvSpPr/>
              <p:nvPr/>
            </p:nvSpPr>
            <p:spPr>
              <a:xfrm>
                <a:off x="75049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7" name="Google Shape;67;p3"/>
              <p:cNvSpPr/>
              <p:nvPr/>
            </p:nvSpPr>
            <p:spPr>
              <a:xfrm>
                <a:off x="75049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8" name="Google Shape;68;p3"/>
              <p:cNvSpPr/>
              <p:nvPr/>
            </p:nvSpPr>
            <p:spPr>
              <a:xfrm flipH="1">
                <a:off x="82606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69" name="Google Shape;69;p3"/>
              <p:cNvSpPr/>
              <p:nvPr/>
            </p:nvSpPr>
            <p:spPr>
              <a:xfrm flipH="1">
                <a:off x="82606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70" name="Google Shape;70;p3"/>
              <p:cNvSpPr/>
              <p:nvPr/>
            </p:nvSpPr>
            <p:spPr>
              <a:xfrm flipH="1">
                <a:off x="82606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71" name="Google Shape;71;p3"/>
              <p:cNvSpPr/>
              <p:nvPr/>
            </p:nvSpPr>
            <p:spPr>
              <a:xfrm flipH="1">
                <a:off x="82606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72" name="Google Shape;72;p3"/>
              <p:cNvSpPr/>
              <p:nvPr/>
            </p:nvSpPr>
            <p:spPr>
              <a:xfrm flipH="1">
                <a:off x="82606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73" name="Google Shape;73;p3"/>
              <p:cNvSpPr/>
              <p:nvPr/>
            </p:nvSpPr>
            <p:spPr>
              <a:xfrm flipH="1">
                <a:off x="82606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74" name="Google Shape;74;p3"/>
              <p:cNvSpPr/>
              <p:nvPr/>
            </p:nvSpPr>
            <p:spPr>
              <a:xfrm flipH="1">
                <a:off x="826065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75" name="Google Shape;75;p3"/>
              <p:cNvSpPr/>
              <p:nvPr/>
            </p:nvSpPr>
            <p:spPr>
              <a:xfrm flipH="1">
                <a:off x="826065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76" name="Google Shape;76;p3"/>
              <p:cNvSpPr/>
              <p:nvPr/>
            </p:nvSpPr>
            <p:spPr>
              <a:xfrm flipH="1">
                <a:off x="83866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77" name="Google Shape;77;p3"/>
              <p:cNvSpPr/>
              <p:nvPr/>
            </p:nvSpPr>
            <p:spPr>
              <a:xfrm flipH="1">
                <a:off x="83866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78" name="Google Shape;78;p3"/>
              <p:cNvSpPr/>
              <p:nvPr/>
            </p:nvSpPr>
            <p:spPr>
              <a:xfrm flipH="1">
                <a:off x="83866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79" name="Google Shape;79;p3"/>
              <p:cNvSpPr/>
              <p:nvPr/>
            </p:nvSpPr>
            <p:spPr>
              <a:xfrm flipH="1">
                <a:off x="83866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0" name="Google Shape;80;p3"/>
              <p:cNvSpPr/>
              <p:nvPr/>
            </p:nvSpPr>
            <p:spPr>
              <a:xfrm flipH="1">
                <a:off x="838660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1" name="Google Shape;81;p3"/>
              <p:cNvSpPr/>
              <p:nvPr/>
            </p:nvSpPr>
            <p:spPr>
              <a:xfrm flipH="1">
                <a:off x="838660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2" name="Google Shape;82;p3"/>
              <p:cNvSpPr/>
              <p:nvPr/>
            </p:nvSpPr>
            <p:spPr>
              <a:xfrm flipH="1">
                <a:off x="838660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3" name="Google Shape;83;p3"/>
              <p:cNvSpPr/>
              <p:nvPr/>
            </p:nvSpPr>
            <p:spPr>
              <a:xfrm flipH="1">
                <a:off x="838660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4" name="Google Shape;84;p3"/>
              <p:cNvSpPr/>
              <p:nvPr/>
            </p:nvSpPr>
            <p:spPr>
              <a:xfrm flipH="1">
                <a:off x="85125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5" name="Google Shape;85;p3"/>
              <p:cNvSpPr/>
              <p:nvPr/>
            </p:nvSpPr>
            <p:spPr>
              <a:xfrm flipH="1">
                <a:off x="85125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6" name="Google Shape;86;p3"/>
              <p:cNvSpPr/>
              <p:nvPr/>
            </p:nvSpPr>
            <p:spPr>
              <a:xfrm flipH="1">
                <a:off x="85125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7" name="Google Shape;87;p3"/>
              <p:cNvSpPr/>
              <p:nvPr/>
            </p:nvSpPr>
            <p:spPr>
              <a:xfrm flipH="1">
                <a:off x="85125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8" name="Google Shape;88;p3"/>
              <p:cNvSpPr/>
              <p:nvPr/>
            </p:nvSpPr>
            <p:spPr>
              <a:xfrm flipH="1">
                <a:off x="85125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9" name="Google Shape;89;p3"/>
              <p:cNvSpPr/>
              <p:nvPr/>
            </p:nvSpPr>
            <p:spPr>
              <a:xfrm flipH="1">
                <a:off x="85125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0" name="Google Shape;90;p3"/>
              <p:cNvSpPr/>
              <p:nvPr/>
            </p:nvSpPr>
            <p:spPr>
              <a:xfrm flipH="1">
                <a:off x="86385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1" name="Google Shape;91;p3"/>
              <p:cNvSpPr/>
              <p:nvPr/>
            </p:nvSpPr>
            <p:spPr>
              <a:xfrm flipH="1">
                <a:off x="86385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2" name="Google Shape;92;p3"/>
              <p:cNvSpPr/>
              <p:nvPr/>
            </p:nvSpPr>
            <p:spPr>
              <a:xfrm flipH="1">
                <a:off x="86385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3" name="Google Shape;93;p3"/>
              <p:cNvSpPr/>
              <p:nvPr/>
            </p:nvSpPr>
            <p:spPr>
              <a:xfrm flipH="1">
                <a:off x="86385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4" name="Google Shape;94;p3"/>
              <p:cNvSpPr/>
              <p:nvPr/>
            </p:nvSpPr>
            <p:spPr>
              <a:xfrm flipH="1">
                <a:off x="87644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5" name="Google Shape;95;p3"/>
              <p:cNvSpPr/>
              <p:nvPr/>
            </p:nvSpPr>
            <p:spPr>
              <a:xfrm flipH="1">
                <a:off x="87644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grpSp>
        <p:grpSp>
          <p:nvGrpSpPr>
            <p:cNvPr id="96" name="Google Shape;96;p3"/>
            <p:cNvGrpSpPr/>
            <p:nvPr/>
          </p:nvGrpSpPr>
          <p:grpSpPr>
            <a:xfrm>
              <a:off x="8061059" y="-181761"/>
              <a:ext cx="1654720" cy="2378414"/>
              <a:chOff x="8061059" y="-181761"/>
              <a:chExt cx="1654720" cy="2378414"/>
            </a:xfrm>
          </p:grpSpPr>
          <p:grpSp>
            <p:nvGrpSpPr>
              <p:cNvPr id="97" name="Google Shape;97;p3"/>
              <p:cNvGrpSpPr/>
              <p:nvPr/>
            </p:nvGrpSpPr>
            <p:grpSpPr>
              <a:xfrm>
                <a:off x="8061059" y="534991"/>
                <a:ext cx="1654708" cy="1661662"/>
                <a:chOff x="6666109" y="4400041"/>
                <a:chExt cx="1654708" cy="1661662"/>
              </a:xfrm>
            </p:grpSpPr>
            <p:sp>
              <p:nvSpPr>
                <p:cNvPr id="98" name="Google Shape;98;p3"/>
                <p:cNvSpPr/>
                <p:nvPr/>
              </p:nvSpPr>
              <p:spPr>
                <a:xfrm>
                  <a:off x="6666109" y="4404676"/>
                  <a:ext cx="1654708" cy="1657027"/>
                </a:xfrm>
                <a:custGeom>
                  <a:avLst/>
                  <a:gdLst/>
                  <a:ahLst/>
                  <a:cxnLst/>
                  <a:rect l="l" t="t" r="r" b="b"/>
                  <a:pathLst>
                    <a:path w="1654708" h="1657027" extrusionOk="0">
                      <a:moveTo>
                        <a:pt x="1654709" y="822720"/>
                      </a:moveTo>
                      <a:cubicBezTo>
                        <a:pt x="1654709" y="880658"/>
                        <a:pt x="1647756" y="936279"/>
                        <a:pt x="1638486" y="989582"/>
                      </a:cubicBezTo>
                      <a:cubicBezTo>
                        <a:pt x="1633851" y="1010439"/>
                        <a:pt x="1629216" y="1028979"/>
                        <a:pt x="1624581" y="1049837"/>
                      </a:cubicBezTo>
                      <a:cubicBezTo>
                        <a:pt x="1615311" y="1084600"/>
                        <a:pt x="1601406" y="1117045"/>
                        <a:pt x="1589818" y="1151808"/>
                      </a:cubicBezTo>
                      <a:cubicBezTo>
                        <a:pt x="1587501" y="1154126"/>
                        <a:pt x="1587501" y="1158761"/>
                        <a:pt x="1585183" y="1163396"/>
                      </a:cubicBezTo>
                      <a:cubicBezTo>
                        <a:pt x="1578230" y="1177301"/>
                        <a:pt x="1573596" y="1188888"/>
                        <a:pt x="1566643" y="1202794"/>
                      </a:cubicBezTo>
                      <a:cubicBezTo>
                        <a:pt x="1564326" y="1209746"/>
                        <a:pt x="1559690" y="1214381"/>
                        <a:pt x="1557373" y="1221334"/>
                      </a:cubicBezTo>
                      <a:cubicBezTo>
                        <a:pt x="1550420" y="1232921"/>
                        <a:pt x="1543468" y="1244509"/>
                        <a:pt x="1536515" y="1256097"/>
                      </a:cubicBezTo>
                      <a:cubicBezTo>
                        <a:pt x="1536515" y="1256097"/>
                        <a:pt x="1536515" y="1256097"/>
                        <a:pt x="1536515" y="1256097"/>
                      </a:cubicBezTo>
                      <a:cubicBezTo>
                        <a:pt x="1529563" y="1267684"/>
                        <a:pt x="1522610" y="1279272"/>
                        <a:pt x="1515658" y="1288542"/>
                      </a:cubicBezTo>
                      <a:cubicBezTo>
                        <a:pt x="1511023" y="1293177"/>
                        <a:pt x="1508705" y="1300129"/>
                        <a:pt x="1504070" y="1304764"/>
                      </a:cubicBezTo>
                      <a:cubicBezTo>
                        <a:pt x="1480895" y="1337210"/>
                        <a:pt x="1457720" y="1367338"/>
                        <a:pt x="1429909" y="1395148"/>
                      </a:cubicBezTo>
                      <a:cubicBezTo>
                        <a:pt x="1427592" y="1397465"/>
                        <a:pt x="1425274" y="1399783"/>
                        <a:pt x="1422957" y="1404418"/>
                      </a:cubicBezTo>
                      <a:cubicBezTo>
                        <a:pt x="1388194" y="1439181"/>
                        <a:pt x="1348796" y="1473944"/>
                        <a:pt x="1309398" y="1501754"/>
                      </a:cubicBezTo>
                      <a:cubicBezTo>
                        <a:pt x="1304763" y="1506389"/>
                        <a:pt x="1297811" y="1508706"/>
                        <a:pt x="1293176" y="1513341"/>
                      </a:cubicBezTo>
                      <a:cubicBezTo>
                        <a:pt x="1281588" y="1520294"/>
                        <a:pt x="1270000" y="1527247"/>
                        <a:pt x="1260730" y="1534199"/>
                      </a:cubicBezTo>
                      <a:cubicBezTo>
                        <a:pt x="1260730" y="1534199"/>
                        <a:pt x="1260730" y="1534199"/>
                        <a:pt x="1260730" y="1534199"/>
                      </a:cubicBezTo>
                      <a:lnTo>
                        <a:pt x="1260730" y="1534199"/>
                      </a:lnTo>
                      <a:cubicBezTo>
                        <a:pt x="1256095" y="1536517"/>
                        <a:pt x="1253778" y="1538834"/>
                        <a:pt x="1249143" y="1541152"/>
                      </a:cubicBezTo>
                      <a:cubicBezTo>
                        <a:pt x="1242190" y="1545787"/>
                        <a:pt x="1232920" y="1550422"/>
                        <a:pt x="1225968" y="1555057"/>
                      </a:cubicBezTo>
                      <a:cubicBezTo>
                        <a:pt x="1219015" y="1557374"/>
                        <a:pt x="1214380" y="1562009"/>
                        <a:pt x="1207427" y="1564327"/>
                      </a:cubicBezTo>
                      <a:cubicBezTo>
                        <a:pt x="1188887" y="1573597"/>
                        <a:pt x="1172665" y="1582867"/>
                        <a:pt x="1154124" y="1589820"/>
                      </a:cubicBezTo>
                      <a:cubicBezTo>
                        <a:pt x="1123997" y="1603725"/>
                        <a:pt x="1091551" y="1612995"/>
                        <a:pt x="1059106" y="1624582"/>
                      </a:cubicBezTo>
                      <a:cubicBezTo>
                        <a:pt x="1040566" y="1631535"/>
                        <a:pt x="1019709" y="1636170"/>
                        <a:pt x="998851" y="1638488"/>
                      </a:cubicBezTo>
                      <a:cubicBezTo>
                        <a:pt x="987263" y="1640805"/>
                        <a:pt x="975675" y="1643123"/>
                        <a:pt x="961771" y="1645440"/>
                      </a:cubicBezTo>
                      <a:cubicBezTo>
                        <a:pt x="957135" y="1645440"/>
                        <a:pt x="952500" y="1647758"/>
                        <a:pt x="947865" y="1647758"/>
                      </a:cubicBezTo>
                      <a:cubicBezTo>
                        <a:pt x="947865" y="1647758"/>
                        <a:pt x="947865" y="1647758"/>
                        <a:pt x="947865" y="1647758"/>
                      </a:cubicBezTo>
                      <a:cubicBezTo>
                        <a:pt x="910785" y="1652393"/>
                        <a:pt x="871387" y="1657028"/>
                        <a:pt x="831989" y="1657028"/>
                      </a:cubicBezTo>
                      <a:cubicBezTo>
                        <a:pt x="776369" y="1657028"/>
                        <a:pt x="720748" y="1652393"/>
                        <a:pt x="669763" y="1640805"/>
                      </a:cubicBezTo>
                      <a:cubicBezTo>
                        <a:pt x="667445" y="1640805"/>
                        <a:pt x="665128" y="1640805"/>
                        <a:pt x="660493" y="1638488"/>
                      </a:cubicBezTo>
                      <a:cubicBezTo>
                        <a:pt x="641953" y="1633853"/>
                        <a:pt x="623413" y="1629217"/>
                        <a:pt x="604872" y="1624582"/>
                      </a:cubicBezTo>
                      <a:cubicBezTo>
                        <a:pt x="593285" y="1619948"/>
                        <a:pt x="579380" y="1617630"/>
                        <a:pt x="565475" y="1612995"/>
                      </a:cubicBezTo>
                      <a:cubicBezTo>
                        <a:pt x="560840" y="1610678"/>
                        <a:pt x="556205" y="1610678"/>
                        <a:pt x="551569" y="1608360"/>
                      </a:cubicBezTo>
                      <a:cubicBezTo>
                        <a:pt x="535347" y="1601407"/>
                        <a:pt x="516807" y="1596772"/>
                        <a:pt x="500584" y="1589820"/>
                      </a:cubicBezTo>
                      <a:cubicBezTo>
                        <a:pt x="488996" y="1585185"/>
                        <a:pt x="479726" y="1580550"/>
                        <a:pt x="470456" y="1575915"/>
                      </a:cubicBezTo>
                      <a:cubicBezTo>
                        <a:pt x="458869" y="1568962"/>
                        <a:pt x="447281" y="1564327"/>
                        <a:pt x="435693" y="1557374"/>
                      </a:cubicBezTo>
                      <a:cubicBezTo>
                        <a:pt x="424106" y="1550422"/>
                        <a:pt x="412518" y="1543469"/>
                        <a:pt x="400931" y="1536517"/>
                      </a:cubicBezTo>
                      <a:cubicBezTo>
                        <a:pt x="389343" y="1529564"/>
                        <a:pt x="377755" y="1522612"/>
                        <a:pt x="366168" y="1515659"/>
                      </a:cubicBezTo>
                      <a:cubicBezTo>
                        <a:pt x="361533" y="1511024"/>
                        <a:pt x="354580" y="1508706"/>
                        <a:pt x="349945" y="1504071"/>
                      </a:cubicBezTo>
                      <a:cubicBezTo>
                        <a:pt x="333723" y="1492484"/>
                        <a:pt x="317500" y="1480896"/>
                        <a:pt x="303595" y="1469309"/>
                      </a:cubicBezTo>
                      <a:cubicBezTo>
                        <a:pt x="303595" y="1469309"/>
                        <a:pt x="303595" y="1469309"/>
                        <a:pt x="303595" y="1469309"/>
                      </a:cubicBezTo>
                      <a:cubicBezTo>
                        <a:pt x="301278" y="1466991"/>
                        <a:pt x="296642" y="1462356"/>
                        <a:pt x="292007" y="1460039"/>
                      </a:cubicBezTo>
                      <a:cubicBezTo>
                        <a:pt x="275785" y="1446133"/>
                        <a:pt x="259562" y="1429911"/>
                        <a:pt x="243340" y="1413688"/>
                      </a:cubicBezTo>
                      <a:cubicBezTo>
                        <a:pt x="187719" y="1358067"/>
                        <a:pt x="139051" y="1293177"/>
                        <a:pt x="101971" y="1223651"/>
                      </a:cubicBezTo>
                      <a:lnTo>
                        <a:pt x="101971" y="1223651"/>
                      </a:lnTo>
                      <a:cubicBezTo>
                        <a:pt x="101971" y="1223651"/>
                        <a:pt x="101971" y="1223651"/>
                        <a:pt x="101971" y="1223651"/>
                      </a:cubicBezTo>
                      <a:cubicBezTo>
                        <a:pt x="101971" y="1221334"/>
                        <a:pt x="99653" y="1221334"/>
                        <a:pt x="99653" y="1219016"/>
                      </a:cubicBezTo>
                      <a:cubicBezTo>
                        <a:pt x="99653" y="1219016"/>
                        <a:pt x="99653" y="1219016"/>
                        <a:pt x="99653" y="1219016"/>
                      </a:cubicBezTo>
                      <a:cubicBezTo>
                        <a:pt x="76478" y="1174983"/>
                        <a:pt x="57938" y="1130950"/>
                        <a:pt x="41715" y="1082283"/>
                      </a:cubicBezTo>
                      <a:cubicBezTo>
                        <a:pt x="41715" y="1079965"/>
                        <a:pt x="39398" y="1075330"/>
                        <a:pt x="37080" y="1070695"/>
                      </a:cubicBezTo>
                      <a:cubicBezTo>
                        <a:pt x="13905" y="994217"/>
                        <a:pt x="0" y="910786"/>
                        <a:pt x="0" y="827355"/>
                      </a:cubicBezTo>
                      <a:cubicBezTo>
                        <a:pt x="0" y="586333"/>
                        <a:pt x="104288" y="368486"/>
                        <a:pt x="268832" y="217847"/>
                      </a:cubicBezTo>
                      <a:cubicBezTo>
                        <a:pt x="271150" y="215529"/>
                        <a:pt x="275785" y="210894"/>
                        <a:pt x="278102" y="208577"/>
                      </a:cubicBezTo>
                      <a:cubicBezTo>
                        <a:pt x="294325" y="192354"/>
                        <a:pt x="312865" y="178449"/>
                        <a:pt x="331405" y="164544"/>
                      </a:cubicBezTo>
                      <a:cubicBezTo>
                        <a:pt x="347628" y="152956"/>
                        <a:pt x="363850" y="141369"/>
                        <a:pt x="380073" y="129781"/>
                      </a:cubicBezTo>
                      <a:cubicBezTo>
                        <a:pt x="391661" y="122828"/>
                        <a:pt x="403248" y="115876"/>
                        <a:pt x="414836" y="108923"/>
                      </a:cubicBezTo>
                      <a:cubicBezTo>
                        <a:pt x="433376" y="99653"/>
                        <a:pt x="449599" y="90383"/>
                        <a:pt x="468139" y="81113"/>
                      </a:cubicBezTo>
                      <a:cubicBezTo>
                        <a:pt x="475091" y="78796"/>
                        <a:pt x="479726" y="74161"/>
                        <a:pt x="486679" y="71843"/>
                      </a:cubicBezTo>
                      <a:cubicBezTo>
                        <a:pt x="530712" y="53303"/>
                        <a:pt x="574745" y="37080"/>
                        <a:pt x="621095" y="25493"/>
                      </a:cubicBezTo>
                      <a:cubicBezTo>
                        <a:pt x="628048" y="23175"/>
                        <a:pt x="635000" y="23175"/>
                        <a:pt x="641953" y="20858"/>
                      </a:cubicBezTo>
                      <a:cubicBezTo>
                        <a:pt x="648905" y="18540"/>
                        <a:pt x="655858" y="18540"/>
                        <a:pt x="662810" y="16223"/>
                      </a:cubicBezTo>
                      <a:cubicBezTo>
                        <a:pt x="667445" y="16223"/>
                        <a:pt x="672081" y="13905"/>
                        <a:pt x="676716" y="13905"/>
                      </a:cubicBezTo>
                      <a:cubicBezTo>
                        <a:pt x="725383" y="4635"/>
                        <a:pt x="776369" y="0"/>
                        <a:pt x="829672" y="0"/>
                      </a:cubicBezTo>
                      <a:cubicBezTo>
                        <a:pt x="836624" y="0"/>
                        <a:pt x="843577" y="0"/>
                        <a:pt x="850530" y="0"/>
                      </a:cubicBezTo>
                      <a:cubicBezTo>
                        <a:pt x="855165" y="0"/>
                        <a:pt x="859799" y="0"/>
                        <a:pt x="864434" y="0"/>
                      </a:cubicBezTo>
                      <a:cubicBezTo>
                        <a:pt x="903833" y="2317"/>
                        <a:pt x="943230" y="6952"/>
                        <a:pt x="980310" y="13905"/>
                      </a:cubicBezTo>
                      <a:cubicBezTo>
                        <a:pt x="991898" y="16223"/>
                        <a:pt x="1003486" y="18540"/>
                        <a:pt x="1015073" y="20858"/>
                      </a:cubicBezTo>
                      <a:cubicBezTo>
                        <a:pt x="1024343" y="23175"/>
                        <a:pt x="1033613" y="25493"/>
                        <a:pt x="1045201" y="27810"/>
                      </a:cubicBezTo>
                      <a:cubicBezTo>
                        <a:pt x="1063741" y="32445"/>
                        <a:pt x="1079964" y="37080"/>
                        <a:pt x="1098504" y="44033"/>
                      </a:cubicBezTo>
                      <a:cubicBezTo>
                        <a:pt x="1110092" y="48668"/>
                        <a:pt x="1123997" y="53303"/>
                        <a:pt x="1135585" y="57938"/>
                      </a:cubicBezTo>
                      <a:cubicBezTo>
                        <a:pt x="1147172" y="62573"/>
                        <a:pt x="1156442" y="67208"/>
                        <a:pt x="1165712" y="71843"/>
                      </a:cubicBezTo>
                      <a:cubicBezTo>
                        <a:pt x="1219015" y="95018"/>
                        <a:pt x="1270000" y="125146"/>
                        <a:pt x="1316351" y="159909"/>
                      </a:cubicBezTo>
                      <a:cubicBezTo>
                        <a:pt x="1316351" y="159909"/>
                        <a:pt x="1316351" y="159909"/>
                        <a:pt x="1316351" y="159909"/>
                      </a:cubicBezTo>
                      <a:cubicBezTo>
                        <a:pt x="1318668" y="162227"/>
                        <a:pt x="1323303" y="164544"/>
                        <a:pt x="1325621" y="166861"/>
                      </a:cubicBezTo>
                      <a:cubicBezTo>
                        <a:pt x="1355749" y="190037"/>
                        <a:pt x="1385876" y="215529"/>
                        <a:pt x="1413687" y="243340"/>
                      </a:cubicBezTo>
                      <a:cubicBezTo>
                        <a:pt x="1432227" y="261880"/>
                        <a:pt x="1450767" y="280420"/>
                        <a:pt x="1466989" y="301278"/>
                      </a:cubicBezTo>
                      <a:cubicBezTo>
                        <a:pt x="1466989" y="301278"/>
                        <a:pt x="1466989" y="301278"/>
                        <a:pt x="1466989" y="301278"/>
                      </a:cubicBezTo>
                      <a:cubicBezTo>
                        <a:pt x="1478577" y="315183"/>
                        <a:pt x="1487847" y="326770"/>
                        <a:pt x="1497117" y="340676"/>
                      </a:cubicBezTo>
                      <a:cubicBezTo>
                        <a:pt x="1511023" y="361533"/>
                        <a:pt x="1524927" y="382391"/>
                        <a:pt x="1538833" y="403249"/>
                      </a:cubicBezTo>
                      <a:cubicBezTo>
                        <a:pt x="1543468" y="410201"/>
                        <a:pt x="1548103" y="417154"/>
                        <a:pt x="1552738" y="424106"/>
                      </a:cubicBezTo>
                      <a:cubicBezTo>
                        <a:pt x="1582865" y="479727"/>
                        <a:pt x="1608358" y="539982"/>
                        <a:pt x="1626899" y="604873"/>
                      </a:cubicBezTo>
                      <a:cubicBezTo>
                        <a:pt x="1631534" y="621096"/>
                        <a:pt x="1633851" y="635001"/>
                        <a:pt x="1638486" y="651223"/>
                      </a:cubicBezTo>
                      <a:cubicBezTo>
                        <a:pt x="1638486" y="655858"/>
                        <a:pt x="1640803" y="660494"/>
                        <a:pt x="1640803" y="662811"/>
                      </a:cubicBezTo>
                      <a:cubicBezTo>
                        <a:pt x="1650074" y="713796"/>
                        <a:pt x="1654709" y="767099"/>
                        <a:pt x="1654709" y="8227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3"/>
                <p:cNvSpPr/>
                <p:nvPr/>
              </p:nvSpPr>
              <p:spPr>
                <a:xfrm>
                  <a:off x="7609340" y="5907578"/>
                  <a:ext cx="312865" cy="137903"/>
                </a:xfrm>
                <a:custGeom>
                  <a:avLst/>
                  <a:gdLst/>
                  <a:ahLst/>
                  <a:cxnLst/>
                  <a:rect l="l" t="t" r="r" b="b"/>
                  <a:pathLst>
                    <a:path w="312865" h="137903" extrusionOk="0">
                      <a:moveTo>
                        <a:pt x="312865" y="26663"/>
                      </a:moveTo>
                      <a:cubicBezTo>
                        <a:pt x="308230" y="28980"/>
                        <a:pt x="305912" y="31298"/>
                        <a:pt x="301278" y="33615"/>
                      </a:cubicBezTo>
                      <a:cubicBezTo>
                        <a:pt x="301278" y="33615"/>
                        <a:pt x="301278" y="33615"/>
                        <a:pt x="301278" y="33615"/>
                      </a:cubicBezTo>
                      <a:cubicBezTo>
                        <a:pt x="268832" y="15075"/>
                        <a:pt x="229434" y="8122"/>
                        <a:pt x="187719" y="12757"/>
                      </a:cubicBezTo>
                      <a:cubicBezTo>
                        <a:pt x="146004" y="19710"/>
                        <a:pt x="104288" y="38250"/>
                        <a:pt x="69526" y="70695"/>
                      </a:cubicBezTo>
                      <a:cubicBezTo>
                        <a:pt x="48668" y="89236"/>
                        <a:pt x="30128" y="112411"/>
                        <a:pt x="13905" y="135586"/>
                      </a:cubicBezTo>
                      <a:cubicBezTo>
                        <a:pt x="13905" y="135586"/>
                        <a:pt x="13905" y="135586"/>
                        <a:pt x="13905" y="135586"/>
                      </a:cubicBezTo>
                      <a:cubicBezTo>
                        <a:pt x="9270" y="135586"/>
                        <a:pt x="4635" y="137903"/>
                        <a:pt x="0" y="137903"/>
                      </a:cubicBezTo>
                      <a:cubicBezTo>
                        <a:pt x="16223" y="110093"/>
                        <a:pt x="37080" y="82283"/>
                        <a:pt x="62573" y="61425"/>
                      </a:cubicBezTo>
                      <a:cubicBezTo>
                        <a:pt x="99653" y="28980"/>
                        <a:pt x="143686" y="8122"/>
                        <a:pt x="187719" y="1170"/>
                      </a:cubicBezTo>
                      <a:cubicBezTo>
                        <a:pt x="231752" y="-3465"/>
                        <a:pt x="278102" y="5805"/>
                        <a:pt x="312865" y="2666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3"/>
                <p:cNvSpPr/>
                <p:nvPr/>
              </p:nvSpPr>
              <p:spPr>
                <a:xfrm>
                  <a:off x="6934941" y="4413946"/>
                  <a:ext cx="405565" cy="215529"/>
                </a:xfrm>
                <a:custGeom>
                  <a:avLst/>
                  <a:gdLst/>
                  <a:ahLst/>
                  <a:cxnLst/>
                  <a:rect l="l" t="t" r="r" b="b"/>
                  <a:pathLst>
                    <a:path w="405565" h="215529" extrusionOk="0">
                      <a:moveTo>
                        <a:pt x="405566" y="0"/>
                      </a:moveTo>
                      <a:cubicBezTo>
                        <a:pt x="382391" y="46350"/>
                        <a:pt x="347628" y="90383"/>
                        <a:pt x="308230" y="125146"/>
                      </a:cubicBezTo>
                      <a:cubicBezTo>
                        <a:pt x="254927" y="173814"/>
                        <a:pt x="190037" y="201624"/>
                        <a:pt x="125146" y="213212"/>
                      </a:cubicBezTo>
                      <a:cubicBezTo>
                        <a:pt x="111241" y="215530"/>
                        <a:pt x="97336" y="215530"/>
                        <a:pt x="83431" y="215530"/>
                      </a:cubicBezTo>
                      <a:cubicBezTo>
                        <a:pt x="53303" y="215530"/>
                        <a:pt x="25493" y="210895"/>
                        <a:pt x="0" y="201624"/>
                      </a:cubicBezTo>
                      <a:cubicBezTo>
                        <a:pt x="2318" y="199307"/>
                        <a:pt x="6953" y="194672"/>
                        <a:pt x="9270" y="192354"/>
                      </a:cubicBezTo>
                      <a:cubicBezTo>
                        <a:pt x="46350" y="203942"/>
                        <a:pt x="85748" y="206259"/>
                        <a:pt x="122829" y="199307"/>
                      </a:cubicBezTo>
                      <a:cubicBezTo>
                        <a:pt x="185402" y="190037"/>
                        <a:pt x="245657" y="162227"/>
                        <a:pt x="298960" y="115876"/>
                      </a:cubicBezTo>
                      <a:cubicBezTo>
                        <a:pt x="336040" y="83431"/>
                        <a:pt x="366168" y="44033"/>
                        <a:pt x="389343" y="2318"/>
                      </a:cubicBezTo>
                      <a:lnTo>
                        <a:pt x="389343" y="2318"/>
                      </a:lnTo>
                      <a:cubicBezTo>
                        <a:pt x="389343" y="2318"/>
                        <a:pt x="389343" y="2318"/>
                        <a:pt x="389343" y="2318"/>
                      </a:cubicBezTo>
                      <a:cubicBezTo>
                        <a:pt x="396296" y="2318"/>
                        <a:pt x="400931" y="0"/>
                        <a:pt x="40556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3"/>
                <p:cNvSpPr/>
                <p:nvPr/>
              </p:nvSpPr>
              <p:spPr>
                <a:xfrm>
                  <a:off x="7217679" y="5699595"/>
                  <a:ext cx="878340" cy="313440"/>
                </a:xfrm>
                <a:custGeom>
                  <a:avLst/>
                  <a:gdLst/>
                  <a:ahLst/>
                  <a:cxnLst/>
                  <a:rect l="l" t="t" r="r" b="b"/>
                  <a:pathLst>
                    <a:path w="878340" h="313440" extrusionOk="0">
                      <a:moveTo>
                        <a:pt x="878340" y="95594"/>
                      </a:moveTo>
                      <a:cubicBezTo>
                        <a:pt x="876022" y="97911"/>
                        <a:pt x="873705" y="100229"/>
                        <a:pt x="871387" y="104864"/>
                      </a:cubicBezTo>
                      <a:cubicBezTo>
                        <a:pt x="871387" y="104864"/>
                        <a:pt x="871387" y="104864"/>
                        <a:pt x="871387" y="104864"/>
                      </a:cubicBezTo>
                      <a:cubicBezTo>
                        <a:pt x="783322" y="37656"/>
                        <a:pt x="669763" y="2893"/>
                        <a:pt x="560840" y="12163"/>
                      </a:cubicBezTo>
                      <a:cubicBezTo>
                        <a:pt x="398614" y="28386"/>
                        <a:pt x="254927" y="134992"/>
                        <a:pt x="139051" y="220740"/>
                      </a:cubicBezTo>
                      <a:lnTo>
                        <a:pt x="13905" y="313441"/>
                      </a:lnTo>
                      <a:cubicBezTo>
                        <a:pt x="9270" y="311123"/>
                        <a:pt x="4635" y="311123"/>
                        <a:pt x="0" y="308806"/>
                      </a:cubicBezTo>
                      <a:lnTo>
                        <a:pt x="129781" y="211470"/>
                      </a:lnTo>
                      <a:cubicBezTo>
                        <a:pt x="245657" y="125721"/>
                        <a:pt x="391661" y="16798"/>
                        <a:pt x="558522" y="2893"/>
                      </a:cubicBezTo>
                      <a:cubicBezTo>
                        <a:pt x="669763" y="-11012"/>
                        <a:pt x="787957" y="26068"/>
                        <a:pt x="878340" y="95594"/>
                      </a:cubicBezTo>
                      <a:cubicBezTo>
                        <a:pt x="878340" y="95594"/>
                        <a:pt x="878340" y="95594"/>
                        <a:pt x="878340" y="9559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3"/>
                <p:cNvSpPr/>
                <p:nvPr/>
              </p:nvSpPr>
              <p:spPr>
                <a:xfrm>
                  <a:off x="6955799" y="5397980"/>
                  <a:ext cx="1297810" cy="471369"/>
                </a:xfrm>
                <a:custGeom>
                  <a:avLst/>
                  <a:gdLst/>
                  <a:ahLst/>
                  <a:cxnLst/>
                  <a:rect l="l" t="t" r="r" b="b"/>
                  <a:pathLst>
                    <a:path w="1297810" h="471369" extrusionOk="0">
                      <a:moveTo>
                        <a:pt x="1297811" y="156187"/>
                      </a:moveTo>
                      <a:cubicBezTo>
                        <a:pt x="1295493" y="158504"/>
                        <a:pt x="1295493" y="163139"/>
                        <a:pt x="1293176" y="167774"/>
                      </a:cubicBezTo>
                      <a:cubicBezTo>
                        <a:pt x="1293176" y="167774"/>
                        <a:pt x="1293176" y="167774"/>
                        <a:pt x="1293176" y="167774"/>
                      </a:cubicBezTo>
                      <a:cubicBezTo>
                        <a:pt x="1242190" y="146917"/>
                        <a:pt x="1193523" y="116789"/>
                        <a:pt x="1144854" y="86661"/>
                      </a:cubicBezTo>
                      <a:cubicBezTo>
                        <a:pt x="1135585" y="79709"/>
                        <a:pt x="1123997" y="72756"/>
                        <a:pt x="1114727" y="68121"/>
                      </a:cubicBezTo>
                      <a:cubicBezTo>
                        <a:pt x="1091551" y="54216"/>
                        <a:pt x="1070694" y="40311"/>
                        <a:pt x="1047519" y="33358"/>
                      </a:cubicBezTo>
                      <a:cubicBezTo>
                        <a:pt x="1022026" y="24088"/>
                        <a:pt x="991898" y="17135"/>
                        <a:pt x="957135" y="12501"/>
                      </a:cubicBezTo>
                      <a:cubicBezTo>
                        <a:pt x="913102" y="7866"/>
                        <a:pt x="869070" y="7866"/>
                        <a:pt x="829672" y="14818"/>
                      </a:cubicBezTo>
                      <a:cubicBezTo>
                        <a:pt x="709161" y="33358"/>
                        <a:pt x="602555" y="102884"/>
                        <a:pt x="533029" y="153869"/>
                      </a:cubicBezTo>
                      <a:cubicBezTo>
                        <a:pt x="500584" y="177045"/>
                        <a:pt x="468139" y="204855"/>
                        <a:pt x="435693" y="230347"/>
                      </a:cubicBezTo>
                      <a:cubicBezTo>
                        <a:pt x="382391" y="274381"/>
                        <a:pt x="324453" y="318413"/>
                        <a:pt x="266515" y="357811"/>
                      </a:cubicBezTo>
                      <a:cubicBezTo>
                        <a:pt x="187719" y="406479"/>
                        <a:pt x="101971" y="445877"/>
                        <a:pt x="11588" y="471370"/>
                      </a:cubicBezTo>
                      <a:cubicBezTo>
                        <a:pt x="11588" y="471370"/>
                        <a:pt x="11588" y="471370"/>
                        <a:pt x="11588" y="471370"/>
                      </a:cubicBezTo>
                      <a:cubicBezTo>
                        <a:pt x="9270" y="469052"/>
                        <a:pt x="4635" y="464417"/>
                        <a:pt x="0" y="462100"/>
                      </a:cubicBezTo>
                      <a:cubicBezTo>
                        <a:pt x="92701" y="438924"/>
                        <a:pt x="180766" y="399527"/>
                        <a:pt x="259562" y="348541"/>
                      </a:cubicBezTo>
                      <a:cubicBezTo>
                        <a:pt x="319817" y="311461"/>
                        <a:pt x="375438" y="267428"/>
                        <a:pt x="428741" y="223395"/>
                      </a:cubicBezTo>
                      <a:cubicBezTo>
                        <a:pt x="461186" y="197902"/>
                        <a:pt x="493631" y="172409"/>
                        <a:pt x="526077" y="146917"/>
                      </a:cubicBezTo>
                      <a:cubicBezTo>
                        <a:pt x="595602" y="93614"/>
                        <a:pt x="704526" y="24088"/>
                        <a:pt x="827354" y="5548"/>
                      </a:cubicBezTo>
                      <a:cubicBezTo>
                        <a:pt x="869070" y="-1405"/>
                        <a:pt x="910785" y="-1405"/>
                        <a:pt x="957135" y="3231"/>
                      </a:cubicBezTo>
                      <a:cubicBezTo>
                        <a:pt x="994216" y="7866"/>
                        <a:pt x="1024343" y="14818"/>
                        <a:pt x="1049836" y="24088"/>
                      </a:cubicBezTo>
                      <a:cubicBezTo>
                        <a:pt x="1075329" y="33358"/>
                        <a:pt x="1098504" y="47263"/>
                        <a:pt x="1119362" y="58851"/>
                      </a:cubicBezTo>
                      <a:cubicBezTo>
                        <a:pt x="1128632" y="65804"/>
                        <a:pt x="1140219" y="72756"/>
                        <a:pt x="1149489" y="77391"/>
                      </a:cubicBezTo>
                      <a:cubicBezTo>
                        <a:pt x="1198157" y="105201"/>
                        <a:pt x="1246825" y="137647"/>
                        <a:pt x="1297811" y="156187"/>
                      </a:cubicBezTo>
                      <a:lnTo>
                        <a:pt x="1297811" y="15618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3"/>
                <p:cNvSpPr/>
                <p:nvPr/>
              </p:nvSpPr>
              <p:spPr>
                <a:xfrm>
                  <a:off x="6763445" y="4910206"/>
                  <a:ext cx="1541150" cy="708851"/>
                </a:xfrm>
                <a:custGeom>
                  <a:avLst/>
                  <a:gdLst/>
                  <a:ahLst/>
                  <a:cxnLst/>
                  <a:rect l="l" t="t" r="r" b="b"/>
                  <a:pathLst>
                    <a:path w="1541150" h="708851" extrusionOk="0">
                      <a:moveTo>
                        <a:pt x="1541150" y="154964"/>
                      </a:moveTo>
                      <a:cubicBezTo>
                        <a:pt x="1485530" y="138741"/>
                        <a:pt x="1439179" y="117883"/>
                        <a:pt x="1399782" y="94708"/>
                      </a:cubicBezTo>
                      <a:cubicBezTo>
                        <a:pt x="1388194" y="87755"/>
                        <a:pt x="1376606" y="80803"/>
                        <a:pt x="1367336" y="71533"/>
                      </a:cubicBezTo>
                      <a:cubicBezTo>
                        <a:pt x="1339526" y="52992"/>
                        <a:pt x="1314033" y="34452"/>
                        <a:pt x="1281588" y="22864"/>
                      </a:cubicBezTo>
                      <a:cubicBezTo>
                        <a:pt x="1230603" y="6642"/>
                        <a:pt x="1163395" y="11277"/>
                        <a:pt x="1103139" y="34452"/>
                      </a:cubicBezTo>
                      <a:cubicBezTo>
                        <a:pt x="1054471" y="52992"/>
                        <a:pt x="1008121" y="85438"/>
                        <a:pt x="959453" y="129471"/>
                      </a:cubicBezTo>
                      <a:cubicBezTo>
                        <a:pt x="906150" y="178139"/>
                        <a:pt x="864435" y="233759"/>
                        <a:pt x="822719" y="287062"/>
                      </a:cubicBezTo>
                      <a:cubicBezTo>
                        <a:pt x="783322" y="338048"/>
                        <a:pt x="741606" y="389033"/>
                        <a:pt x="692938" y="435383"/>
                      </a:cubicBezTo>
                      <a:cubicBezTo>
                        <a:pt x="528395" y="595293"/>
                        <a:pt x="264197" y="699581"/>
                        <a:pt x="2317" y="708851"/>
                      </a:cubicBezTo>
                      <a:lnTo>
                        <a:pt x="0" y="708851"/>
                      </a:lnTo>
                      <a:lnTo>
                        <a:pt x="0" y="704216"/>
                      </a:lnTo>
                      <a:cubicBezTo>
                        <a:pt x="0" y="704216"/>
                        <a:pt x="0" y="704216"/>
                        <a:pt x="0" y="704216"/>
                      </a:cubicBezTo>
                      <a:lnTo>
                        <a:pt x="0" y="697263"/>
                      </a:lnTo>
                      <a:cubicBezTo>
                        <a:pt x="259562" y="687993"/>
                        <a:pt x="521442" y="586022"/>
                        <a:pt x="685986" y="426113"/>
                      </a:cubicBezTo>
                      <a:cubicBezTo>
                        <a:pt x="734654" y="379763"/>
                        <a:pt x="774051" y="328778"/>
                        <a:pt x="813449" y="277792"/>
                      </a:cubicBezTo>
                      <a:cubicBezTo>
                        <a:pt x="855165" y="224489"/>
                        <a:pt x="899198" y="168868"/>
                        <a:pt x="952500" y="120201"/>
                      </a:cubicBezTo>
                      <a:cubicBezTo>
                        <a:pt x="1001168" y="73850"/>
                        <a:pt x="1049836" y="43722"/>
                        <a:pt x="1098504" y="22864"/>
                      </a:cubicBezTo>
                      <a:cubicBezTo>
                        <a:pt x="1161077" y="-2628"/>
                        <a:pt x="1230603" y="-7263"/>
                        <a:pt x="1283906" y="11277"/>
                      </a:cubicBezTo>
                      <a:cubicBezTo>
                        <a:pt x="1318668" y="22864"/>
                        <a:pt x="1346479" y="41405"/>
                        <a:pt x="1371971" y="59945"/>
                      </a:cubicBezTo>
                      <a:cubicBezTo>
                        <a:pt x="1383559" y="66898"/>
                        <a:pt x="1392829" y="73850"/>
                        <a:pt x="1404417" y="80803"/>
                      </a:cubicBezTo>
                      <a:cubicBezTo>
                        <a:pt x="1441497" y="103978"/>
                        <a:pt x="1485530" y="122518"/>
                        <a:pt x="1536515" y="138741"/>
                      </a:cubicBezTo>
                      <a:cubicBezTo>
                        <a:pt x="1541150" y="145693"/>
                        <a:pt x="1541150" y="150328"/>
                        <a:pt x="1541150" y="1549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3"/>
                <p:cNvSpPr/>
                <p:nvPr/>
              </p:nvSpPr>
              <p:spPr>
                <a:xfrm>
                  <a:off x="6703189" y="4559950"/>
                  <a:ext cx="1288540" cy="922373"/>
                </a:xfrm>
                <a:custGeom>
                  <a:avLst/>
                  <a:gdLst/>
                  <a:ahLst/>
                  <a:cxnLst/>
                  <a:rect l="l" t="t" r="r" b="b"/>
                  <a:pathLst>
                    <a:path w="1288540" h="922373" extrusionOk="0">
                      <a:moveTo>
                        <a:pt x="1288541" y="4635"/>
                      </a:moveTo>
                      <a:cubicBezTo>
                        <a:pt x="1207428" y="44033"/>
                        <a:pt x="1117044" y="67208"/>
                        <a:pt x="1019709" y="78796"/>
                      </a:cubicBezTo>
                      <a:cubicBezTo>
                        <a:pt x="1012756" y="78796"/>
                        <a:pt x="1005804" y="81113"/>
                        <a:pt x="998851" y="81113"/>
                      </a:cubicBezTo>
                      <a:cubicBezTo>
                        <a:pt x="971041" y="83431"/>
                        <a:pt x="943230" y="88066"/>
                        <a:pt x="913103" y="95018"/>
                      </a:cubicBezTo>
                      <a:cubicBezTo>
                        <a:pt x="871387" y="106606"/>
                        <a:pt x="831990" y="127464"/>
                        <a:pt x="801862" y="143686"/>
                      </a:cubicBezTo>
                      <a:cubicBezTo>
                        <a:pt x="746241" y="173814"/>
                        <a:pt x="702208" y="203942"/>
                        <a:pt x="665128" y="234069"/>
                      </a:cubicBezTo>
                      <a:cubicBezTo>
                        <a:pt x="570110" y="312865"/>
                        <a:pt x="521442" y="403249"/>
                        <a:pt x="472774" y="500584"/>
                      </a:cubicBezTo>
                      <a:cubicBezTo>
                        <a:pt x="431059" y="577063"/>
                        <a:pt x="391661" y="658176"/>
                        <a:pt x="322135" y="730019"/>
                      </a:cubicBezTo>
                      <a:cubicBezTo>
                        <a:pt x="241022" y="815768"/>
                        <a:pt x="120511" y="887611"/>
                        <a:pt x="4635" y="922374"/>
                      </a:cubicBezTo>
                      <a:cubicBezTo>
                        <a:pt x="4635" y="920056"/>
                        <a:pt x="2318" y="915421"/>
                        <a:pt x="0" y="910786"/>
                      </a:cubicBezTo>
                      <a:cubicBezTo>
                        <a:pt x="115876" y="876023"/>
                        <a:pt x="231752" y="806498"/>
                        <a:pt x="312865" y="723067"/>
                      </a:cubicBezTo>
                      <a:cubicBezTo>
                        <a:pt x="380073" y="651223"/>
                        <a:pt x="421788" y="572428"/>
                        <a:pt x="463504" y="495949"/>
                      </a:cubicBezTo>
                      <a:cubicBezTo>
                        <a:pt x="512172" y="403249"/>
                        <a:pt x="563157" y="308230"/>
                        <a:pt x="660493" y="227117"/>
                      </a:cubicBezTo>
                      <a:cubicBezTo>
                        <a:pt x="697573" y="196989"/>
                        <a:pt x="741606" y="166861"/>
                        <a:pt x="799544" y="136734"/>
                      </a:cubicBezTo>
                      <a:cubicBezTo>
                        <a:pt x="829672" y="120511"/>
                        <a:pt x="871387" y="99654"/>
                        <a:pt x="913103" y="88066"/>
                      </a:cubicBezTo>
                      <a:cubicBezTo>
                        <a:pt x="943230" y="78796"/>
                        <a:pt x="973358" y="76478"/>
                        <a:pt x="1001168" y="74161"/>
                      </a:cubicBezTo>
                      <a:cubicBezTo>
                        <a:pt x="1008121" y="74161"/>
                        <a:pt x="1015074" y="71843"/>
                        <a:pt x="1022026" y="71843"/>
                      </a:cubicBezTo>
                      <a:cubicBezTo>
                        <a:pt x="1112409" y="60255"/>
                        <a:pt x="1202793" y="37080"/>
                        <a:pt x="1281588" y="0"/>
                      </a:cubicBezTo>
                      <a:cubicBezTo>
                        <a:pt x="1281588" y="0"/>
                        <a:pt x="1281588" y="0"/>
                        <a:pt x="1281588" y="0"/>
                      </a:cubicBezTo>
                      <a:cubicBezTo>
                        <a:pt x="1281588" y="0"/>
                        <a:pt x="1283906" y="2317"/>
                        <a:pt x="1288541" y="463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3"/>
                <p:cNvSpPr/>
                <p:nvPr/>
              </p:nvSpPr>
              <p:spPr>
                <a:xfrm>
                  <a:off x="6754175" y="4400041"/>
                  <a:ext cx="774051" cy="553887"/>
                </a:xfrm>
                <a:custGeom>
                  <a:avLst/>
                  <a:gdLst/>
                  <a:ahLst/>
                  <a:cxnLst/>
                  <a:rect l="l" t="t" r="r" b="b"/>
                  <a:pathLst>
                    <a:path w="774051" h="553887" extrusionOk="0">
                      <a:moveTo>
                        <a:pt x="774052" y="0"/>
                      </a:moveTo>
                      <a:cubicBezTo>
                        <a:pt x="743924" y="37080"/>
                        <a:pt x="718431" y="76478"/>
                        <a:pt x="692939" y="113559"/>
                      </a:cubicBezTo>
                      <a:cubicBezTo>
                        <a:pt x="672081" y="143687"/>
                        <a:pt x="653541" y="173814"/>
                        <a:pt x="630366" y="203942"/>
                      </a:cubicBezTo>
                      <a:cubicBezTo>
                        <a:pt x="579380" y="273468"/>
                        <a:pt x="523760" y="329088"/>
                        <a:pt x="465822" y="373121"/>
                      </a:cubicBezTo>
                      <a:cubicBezTo>
                        <a:pt x="412519" y="412519"/>
                        <a:pt x="356898" y="442647"/>
                        <a:pt x="287373" y="477410"/>
                      </a:cubicBezTo>
                      <a:cubicBezTo>
                        <a:pt x="210894" y="514490"/>
                        <a:pt x="125146" y="553888"/>
                        <a:pt x="37080" y="553888"/>
                      </a:cubicBezTo>
                      <a:cubicBezTo>
                        <a:pt x="25493" y="553888"/>
                        <a:pt x="13905" y="553888"/>
                        <a:pt x="0" y="551570"/>
                      </a:cubicBezTo>
                      <a:lnTo>
                        <a:pt x="2318" y="539983"/>
                      </a:lnTo>
                      <a:cubicBezTo>
                        <a:pt x="99653" y="551570"/>
                        <a:pt x="196989" y="509855"/>
                        <a:pt x="282738" y="468140"/>
                      </a:cubicBezTo>
                      <a:cubicBezTo>
                        <a:pt x="352263" y="433377"/>
                        <a:pt x="407884" y="403249"/>
                        <a:pt x="458869" y="366168"/>
                      </a:cubicBezTo>
                      <a:cubicBezTo>
                        <a:pt x="516807" y="322136"/>
                        <a:pt x="572428" y="266515"/>
                        <a:pt x="621095" y="199307"/>
                      </a:cubicBezTo>
                      <a:cubicBezTo>
                        <a:pt x="641953" y="169179"/>
                        <a:pt x="662811" y="139051"/>
                        <a:pt x="683668" y="108924"/>
                      </a:cubicBezTo>
                      <a:cubicBezTo>
                        <a:pt x="706843" y="71843"/>
                        <a:pt x="732336" y="34763"/>
                        <a:pt x="760146" y="0"/>
                      </a:cubicBezTo>
                      <a:cubicBezTo>
                        <a:pt x="764781" y="0"/>
                        <a:pt x="769417" y="0"/>
                        <a:pt x="774052"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6" name="Google Shape;106;p3"/>
              <p:cNvSpPr/>
              <p:nvPr/>
            </p:nvSpPr>
            <p:spPr>
              <a:xfrm>
                <a:off x="8334538" y="-181761"/>
                <a:ext cx="1381241" cy="1381242"/>
              </a:xfrm>
              <a:custGeom>
                <a:avLst/>
                <a:gdLst/>
                <a:ahLst/>
                <a:cxnLst/>
                <a:rect l="l" t="t" r="r" b="b"/>
                <a:pathLst>
                  <a:path w="1381241" h="1381242" extrusionOk="0">
                    <a:moveTo>
                      <a:pt x="690621" y="1381243"/>
                    </a:moveTo>
                    <a:cubicBezTo>
                      <a:pt x="308230" y="1381243"/>
                      <a:pt x="0" y="1070695"/>
                      <a:pt x="0" y="690621"/>
                    </a:cubicBezTo>
                    <a:cubicBezTo>
                      <a:pt x="0" y="310548"/>
                      <a:pt x="310548" y="0"/>
                      <a:pt x="690621" y="0"/>
                    </a:cubicBezTo>
                    <a:cubicBezTo>
                      <a:pt x="1070694" y="0"/>
                      <a:pt x="1381241" y="310548"/>
                      <a:pt x="1381241" y="690621"/>
                    </a:cubicBezTo>
                    <a:cubicBezTo>
                      <a:pt x="1381241" y="1070695"/>
                      <a:pt x="1073012" y="1381243"/>
                      <a:pt x="690621" y="1381243"/>
                    </a:cubicBezTo>
                    <a:close/>
                    <a:moveTo>
                      <a:pt x="690621" y="34763"/>
                    </a:moveTo>
                    <a:cubicBezTo>
                      <a:pt x="329088" y="34763"/>
                      <a:pt x="34763" y="329088"/>
                      <a:pt x="34763" y="690621"/>
                    </a:cubicBezTo>
                    <a:cubicBezTo>
                      <a:pt x="34763" y="1052155"/>
                      <a:pt x="329088" y="1346480"/>
                      <a:pt x="690621" y="1346480"/>
                    </a:cubicBezTo>
                    <a:cubicBezTo>
                      <a:pt x="1052154" y="1346480"/>
                      <a:pt x="1346479" y="1052155"/>
                      <a:pt x="1346479" y="690621"/>
                    </a:cubicBezTo>
                    <a:cubicBezTo>
                      <a:pt x="1346479" y="329088"/>
                      <a:pt x="1052154" y="34763"/>
                      <a:pt x="690621" y="3476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859"/>
        <p:cNvGrpSpPr/>
        <p:nvPr/>
      </p:nvGrpSpPr>
      <p:grpSpPr>
        <a:xfrm>
          <a:off x="0" y="0"/>
          <a:ext cx="0" cy="0"/>
          <a:chOff x="0" y="0"/>
          <a:chExt cx="0" cy="0"/>
        </a:xfrm>
      </p:grpSpPr>
      <p:sp>
        <p:nvSpPr>
          <p:cNvPr id="860" name="Google Shape;860;p21"/>
          <p:cNvSpPr/>
          <p:nvPr/>
        </p:nvSpPr>
        <p:spPr>
          <a:xfrm>
            <a:off x="-50" y="366600"/>
            <a:ext cx="9144000" cy="4410300"/>
          </a:xfrm>
          <a:prstGeom prst="rect">
            <a:avLst/>
          </a:prstGeom>
          <a:solidFill>
            <a:srgbClr val="FFFFFF">
              <a:alpha val="362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61" name="Google Shape;861;p21"/>
          <p:cNvSpPr/>
          <p:nvPr/>
        </p:nvSpPr>
        <p:spPr>
          <a:xfrm>
            <a:off x="-50" y="5006900"/>
            <a:ext cx="9144000" cy="136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62" name="Google Shape;862;p21"/>
          <p:cNvSpPr/>
          <p:nvPr/>
        </p:nvSpPr>
        <p:spPr>
          <a:xfrm>
            <a:off x="-50" y="100"/>
            <a:ext cx="9144000" cy="136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63" name="Google Shape;863;p21"/>
          <p:cNvSpPr txBox="1">
            <a:spLocks noGrp="1"/>
          </p:cNvSpPr>
          <p:nvPr>
            <p:ph type="ctrTitle"/>
          </p:nvPr>
        </p:nvSpPr>
        <p:spPr>
          <a:xfrm>
            <a:off x="3026575" y="669825"/>
            <a:ext cx="3090900" cy="99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864" name="Google Shape;864;p21"/>
          <p:cNvSpPr txBox="1">
            <a:spLocks noGrp="1"/>
          </p:cNvSpPr>
          <p:nvPr>
            <p:ph type="subTitle" idx="1"/>
          </p:nvPr>
        </p:nvSpPr>
        <p:spPr>
          <a:xfrm>
            <a:off x="3026700" y="1678450"/>
            <a:ext cx="3090600" cy="112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866" name="Google Shape;866;p21"/>
          <p:cNvGrpSpPr/>
          <p:nvPr/>
        </p:nvGrpSpPr>
        <p:grpSpPr>
          <a:xfrm>
            <a:off x="30849" y="-114759"/>
            <a:ext cx="9293701" cy="4811845"/>
            <a:chOff x="30849" y="-114759"/>
            <a:chExt cx="9293701" cy="4811845"/>
          </a:xfrm>
        </p:grpSpPr>
        <p:grpSp>
          <p:nvGrpSpPr>
            <p:cNvPr id="867" name="Google Shape;867;p21"/>
            <p:cNvGrpSpPr/>
            <p:nvPr/>
          </p:nvGrpSpPr>
          <p:grpSpPr>
            <a:xfrm>
              <a:off x="8025450" y="3335188"/>
              <a:ext cx="1299100" cy="1129500"/>
              <a:chOff x="7504950" y="336613"/>
              <a:chExt cx="1299100" cy="1129500"/>
            </a:xfrm>
          </p:grpSpPr>
          <p:sp>
            <p:nvSpPr>
              <p:cNvPr id="868" name="Google Shape;868;p21"/>
              <p:cNvSpPr/>
              <p:nvPr/>
            </p:nvSpPr>
            <p:spPr>
              <a:xfrm>
                <a:off x="813470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69" name="Google Shape;869;p21"/>
              <p:cNvSpPr/>
              <p:nvPr/>
            </p:nvSpPr>
            <p:spPr>
              <a:xfrm>
                <a:off x="813470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70" name="Google Shape;870;p21"/>
              <p:cNvSpPr/>
              <p:nvPr/>
            </p:nvSpPr>
            <p:spPr>
              <a:xfrm>
                <a:off x="81347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71" name="Google Shape;871;p21"/>
              <p:cNvSpPr/>
              <p:nvPr/>
            </p:nvSpPr>
            <p:spPr>
              <a:xfrm>
                <a:off x="81347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72" name="Google Shape;872;p21"/>
              <p:cNvSpPr/>
              <p:nvPr/>
            </p:nvSpPr>
            <p:spPr>
              <a:xfrm>
                <a:off x="81347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73" name="Google Shape;873;p21"/>
              <p:cNvSpPr/>
              <p:nvPr/>
            </p:nvSpPr>
            <p:spPr>
              <a:xfrm>
                <a:off x="81347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74" name="Google Shape;874;p21"/>
              <p:cNvSpPr/>
              <p:nvPr/>
            </p:nvSpPr>
            <p:spPr>
              <a:xfrm>
                <a:off x="813470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75" name="Google Shape;875;p21"/>
              <p:cNvSpPr/>
              <p:nvPr/>
            </p:nvSpPr>
            <p:spPr>
              <a:xfrm>
                <a:off x="813470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76" name="Google Shape;876;p21"/>
              <p:cNvSpPr/>
              <p:nvPr/>
            </p:nvSpPr>
            <p:spPr>
              <a:xfrm>
                <a:off x="80087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77" name="Google Shape;877;p21"/>
              <p:cNvSpPr/>
              <p:nvPr/>
            </p:nvSpPr>
            <p:spPr>
              <a:xfrm>
                <a:off x="80087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78" name="Google Shape;878;p21"/>
              <p:cNvSpPr/>
              <p:nvPr/>
            </p:nvSpPr>
            <p:spPr>
              <a:xfrm>
                <a:off x="80087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79" name="Google Shape;879;p21"/>
              <p:cNvSpPr/>
              <p:nvPr/>
            </p:nvSpPr>
            <p:spPr>
              <a:xfrm>
                <a:off x="80087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80" name="Google Shape;880;p21"/>
              <p:cNvSpPr/>
              <p:nvPr/>
            </p:nvSpPr>
            <p:spPr>
              <a:xfrm>
                <a:off x="80087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81" name="Google Shape;881;p21"/>
              <p:cNvSpPr/>
              <p:nvPr/>
            </p:nvSpPr>
            <p:spPr>
              <a:xfrm>
                <a:off x="80087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82" name="Google Shape;882;p21"/>
              <p:cNvSpPr/>
              <p:nvPr/>
            </p:nvSpPr>
            <p:spPr>
              <a:xfrm>
                <a:off x="800875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83" name="Google Shape;883;p21"/>
              <p:cNvSpPr/>
              <p:nvPr/>
            </p:nvSpPr>
            <p:spPr>
              <a:xfrm>
                <a:off x="800875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84" name="Google Shape;884;p21"/>
              <p:cNvSpPr/>
              <p:nvPr/>
            </p:nvSpPr>
            <p:spPr>
              <a:xfrm>
                <a:off x="78828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85" name="Google Shape;885;p21"/>
              <p:cNvSpPr/>
              <p:nvPr/>
            </p:nvSpPr>
            <p:spPr>
              <a:xfrm>
                <a:off x="78828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86" name="Google Shape;886;p21"/>
              <p:cNvSpPr/>
              <p:nvPr/>
            </p:nvSpPr>
            <p:spPr>
              <a:xfrm>
                <a:off x="78828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87" name="Google Shape;887;p21"/>
              <p:cNvSpPr/>
              <p:nvPr/>
            </p:nvSpPr>
            <p:spPr>
              <a:xfrm>
                <a:off x="78828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88" name="Google Shape;888;p21"/>
              <p:cNvSpPr/>
              <p:nvPr/>
            </p:nvSpPr>
            <p:spPr>
              <a:xfrm>
                <a:off x="788280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89" name="Google Shape;889;p21"/>
              <p:cNvSpPr/>
              <p:nvPr/>
            </p:nvSpPr>
            <p:spPr>
              <a:xfrm>
                <a:off x="788280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90" name="Google Shape;890;p21"/>
              <p:cNvSpPr/>
              <p:nvPr/>
            </p:nvSpPr>
            <p:spPr>
              <a:xfrm>
                <a:off x="788280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91" name="Google Shape;891;p21"/>
              <p:cNvSpPr/>
              <p:nvPr/>
            </p:nvSpPr>
            <p:spPr>
              <a:xfrm>
                <a:off x="788280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92" name="Google Shape;892;p21"/>
              <p:cNvSpPr/>
              <p:nvPr/>
            </p:nvSpPr>
            <p:spPr>
              <a:xfrm>
                <a:off x="77568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93" name="Google Shape;893;p21"/>
              <p:cNvSpPr/>
              <p:nvPr/>
            </p:nvSpPr>
            <p:spPr>
              <a:xfrm>
                <a:off x="77568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94" name="Google Shape;894;p21"/>
              <p:cNvSpPr/>
              <p:nvPr/>
            </p:nvSpPr>
            <p:spPr>
              <a:xfrm>
                <a:off x="77568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95" name="Google Shape;895;p21"/>
              <p:cNvSpPr/>
              <p:nvPr/>
            </p:nvSpPr>
            <p:spPr>
              <a:xfrm>
                <a:off x="77568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96" name="Google Shape;896;p21"/>
              <p:cNvSpPr/>
              <p:nvPr/>
            </p:nvSpPr>
            <p:spPr>
              <a:xfrm>
                <a:off x="77568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97" name="Google Shape;897;p21"/>
              <p:cNvSpPr/>
              <p:nvPr/>
            </p:nvSpPr>
            <p:spPr>
              <a:xfrm>
                <a:off x="77568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98" name="Google Shape;898;p21"/>
              <p:cNvSpPr/>
              <p:nvPr/>
            </p:nvSpPr>
            <p:spPr>
              <a:xfrm>
                <a:off x="76309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899" name="Google Shape;899;p21"/>
              <p:cNvSpPr/>
              <p:nvPr/>
            </p:nvSpPr>
            <p:spPr>
              <a:xfrm>
                <a:off x="76309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00" name="Google Shape;900;p21"/>
              <p:cNvSpPr/>
              <p:nvPr/>
            </p:nvSpPr>
            <p:spPr>
              <a:xfrm>
                <a:off x="76309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01" name="Google Shape;901;p21"/>
              <p:cNvSpPr/>
              <p:nvPr/>
            </p:nvSpPr>
            <p:spPr>
              <a:xfrm>
                <a:off x="76309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02" name="Google Shape;902;p21"/>
              <p:cNvSpPr/>
              <p:nvPr/>
            </p:nvSpPr>
            <p:spPr>
              <a:xfrm>
                <a:off x="75049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03" name="Google Shape;903;p21"/>
              <p:cNvSpPr/>
              <p:nvPr/>
            </p:nvSpPr>
            <p:spPr>
              <a:xfrm>
                <a:off x="75049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04" name="Google Shape;904;p21"/>
              <p:cNvSpPr/>
              <p:nvPr/>
            </p:nvSpPr>
            <p:spPr>
              <a:xfrm flipH="1">
                <a:off x="82606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05" name="Google Shape;905;p21"/>
              <p:cNvSpPr/>
              <p:nvPr/>
            </p:nvSpPr>
            <p:spPr>
              <a:xfrm flipH="1">
                <a:off x="82606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06" name="Google Shape;906;p21"/>
              <p:cNvSpPr/>
              <p:nvPr/>
            </p:nvSpPr>
            <p:spPr>
              <a:xfrm flipH="1">
                <a:off x="82606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07" name="Google Shape;907;p21"/>
              <p:cNvSpPr/>
              <p:nvPr/>
            </p:nvSpPr>
            <p:spPr>
              <a:xfrm flipH="1">
                <a:off x="82606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08" name="Google Shape;908;p21"/>
              <p:cNvSpPr/>
              <p:nvPr/>
            </p:nvSpPr>
            <p:spPr>
              <a:xfrm flipH="1">
                <a:off x="82606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09" name="Google Shape;909;p21"/>
              <p:cNvSpPr/>
              <p:nvPr/>
            </p:nvSpPr>
            <p:spPr>
              <a:xfrm flipH="1">
                <a:off x="82606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10" name="Google Shape;910;p21"/>
              <p:cNvSpPr/>
              <p:nvPr/>
            </p:nvSpPr>
            <p:spPr>
              <a:xfrm flipH="1">
                <a:off x="826065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11" name="Google Shape;911;p21"/>
              <p:cNvSpPr/>
              <p:nvPr/>
            </p:nvSpPr>
            <p:spPr>
              <a:xfrm flipH="1">
                <a:off x="826065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12" name="Google Shape;912;p21"/>
              <p:cNvSpPr/>
              <p:nvPr/>
            </p:nvSpPr>
            <p:spPr>
              <a:xfrm flipH="1">
                <a:off x="83866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13" name="Google Shape;913;p21"/>
              <p:cNvSpPr/>
              <p:nvPr/>
            </p:nvSpPr>
            <p:spPr>
              <a:xfrm flipH="1">
                <a:off x="83866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14" name="Google Shape;914;p21"/>
              <p:cNvSpPr/>
              <p:nvPr/>
            </p:nvSpPr>
            <p:spPr>
              <a:xfrm flipH="1">
                <a:off x="83866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15" name="Google Shape;915;p21"/>
              <p:cNvSpPr/>
              <p:nvPr/>
            </p:nvSpPr>
            <p:spPr>
              <a:xfrm flipH="1">
                <a:off x="83866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16" name="Google Shape;916;p21"/>
              <p:cNvSpPr/>
              <p:nvPr/>
            </p:nvSpPr>
            <p:spPr>
              <a:xfrm flipH="1">
                <a:off x="838660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17" name="Google Shape;917;p21"/>
              <p:cNvSpPr/>
              <p:nvPr/>
            </p:nvSpPr>
            <p:spPr>
              <a:xfrm flipH="1">
                <a:off x="838660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18" name="Google Shape;918;p21"/>
              <p:cNvSpPr/>
              <p:nvPr/>
            </p:nvSpPr>
            <p:spPr>
              <a:xfrm flipH="1">
                <a:off x="838660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19" name="Google Shape;919;p21"/>
              <p:cNvSpPr/>
              <p:nvPr/>
            </p:nvSpPr>
            <p:spPr>
              <a:xfrm flipH="1">
                <a:off x="838660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20" name="Google Shape;920;p21"/>
              <p:cNvSpPr/>
              <p:nvPr/>
            </p:nvSpPr>
            <p:spPr>
              <a:xfrm flipH="1">
                <a:off x="85125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21" name="Google Shape;921;p21"/>
              <p:cNvSpPr/>
              <p:nvPr/>
            </p:nvSpPr>
            <p:spPr>
              <a:xfrm flipH="1">
                <a:off x="85125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22" name="Google Shape;922;p21"/>
              <p:cNvSpPr/>
              <p:nvPr/>
            </p:nvSpPr>
            <p:spPr>
              <a:xfrm flipH="1">
                <a:off x="85125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23" name="Google Shape;923;p21"/>
              <p:cNvSpPr/>
              <p:nvPr/>
            </p:nvSpPr>
            <p:spPr>
              <a:xfrm flipH="1">
                <a:off x="85125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24" name="Google Shape;924;p21"/>
              <p:cNvSpPr/>
              <p:nvPr/>
            </p:nvSpPr>
            <p:spPr>
              <a:xfrm flipH="1">
                <a:off x="85125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25" name="Google Shape;925;p21"/>
              <p:cNvSpPr/>
              <p:nvPr/>
            </p:nvSpPr>
            <p:spPr>
              <a:xfrm flipH="1">
                <a:off x="85125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26" name="Google Shape;926;p21"/>
              <p:cNvSpPr/>
              <p:nvPr/>
            </p:nvSpPr>
            <p:spPr>
              <a:xfrm flipH="1">
                <a:off x="86385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27" name="Google Shape;927;p21"/>
              <p:cNvSpPr/>
              <p:nvPr/>
            </p:nvSpPr>
            <p:spPr>
              <a:xfrm flipH="1">
                <a:off x="86385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28" name="Google Shape;928;p21"/>
              <p:cNvSpPr/>
              <p:nvPr/>
            </p:nvSpPr>
            <p:spPr>
              <a:xfrm flipH="1">
                <a:off x="86385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29" name="Google Shape;929;p21"/>
              <p:cNvSpPr/>
              <p:nvPr/>
            </p:nvSpPr>
            <p:spPr>
              <a:xfrm flipH="1">
                <a:off x="86385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30" name="Google Shape;930;p21"/>
              <p:cNvSpPr/>
              <p:nvPr/>
            </p:nvSpPr>
            <p:spPr>
              <a:xfrm flipH="1">
                <a:off x="87644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31" name="Google Shape;931;p21"/>
              <p:cNvSpPr/>
              <p:nvPr/>
            </p:nvSpPr>
            <p:spPr>
              <a:xfrm flipH="1">
                <a:off x="87644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grpSp>
        <p:sp>
          <p:nvSpPr>
            <p:cNvPr id="932" name="Google Shape;932;p21"/>
            <p:cNvSpPr/>
            <p:nvPr/>
          </p:nvSpPr>
          <p:spPr>
            <a:xfrm>
              <a:off x="7400574" y="3043049"/>
              <a:ext cx="1654036" cy="1654037"/>
            </a:xfrm>
            <a:custGeom>
              <a:avLst/>
              <a:gdLst/>
              <a:ahLst/>
              <a:cxnLst/>
              <a:rect l="l" t="t" r="r" b="b"/>
              <a:pathLst>
                <a:path w="1381241" h="1381242" extrusionOk="0">
                  <a:moveTo>
                    <a:pt x="690621" y="1381243"/>
                  </a:moveTo>
                  <a:cubicBezTo>
                    <a:pt x="308230" y="1381243"/>
                    <a:pt x="0" y="1070695"/>
                    <a:pt x="0" y="690621"/>
                  </a:cubicBezTo>
                  <a:cubicBezTo>
                    <a:pt x="0" y="310548"/>
                    <a:pt x="310548" y="0"/>
                    <a:pt x="690621" y="0"/>
                  </a:cubicBezTo>
                  <a:cubicBezTo>
                    <a:pt x="1070694" y="0"/>
                    <a:pt x="1381241" y="310548"/>
                    <a:pt x="1381241" y="690621"/>
                  </a:cubicBezTo>
                  <a:cubicBezTo>
                    <a:pt x="1381241" y="1070695"/>
                    <a:pt x="1073012" y="1381243"/>
                    <a:pt x="690621" y="1381243"/>
                  </a:cubicBezTo>
                  <a:close/>
                  <a:moveTo>
                    <a:pt x="690621" y="34763"/>
                  </a:moveTo>
                  <a:cubicBezTo>
                    <a:pt x="329088" y="34763"/>
                    <a:pt x="34763" y="329088"/>
                    <a:pt x="34763" y="690621"/>
                  </a:cubicBezTo>
                  <a:cubicBezTo>
                    <a:pt x="34763" y="1052155"/>
                    <a:pt x="329088" y="1346480"/>
                    <a:pt x="690621" y="1346480"/>
                  </a:cubicBezTo>
                  <a:cubicBezTo>
                    <a:pt x="1052154" y="1346480"/>
                    <a:pt x="1346479" y="1052155"/>
                    <a:pt x="1346479" y="690621"/>
                  </a:cubicBezTo>
                  <a:cubicBezTo>
                    <a:pt x="1346479" y="329088"/>
                    <a:pt x="1052154" y="34763"/>
                    <a:pt x="690621" y="3476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33" name="Google Shape;933;p21"/>
            <p:cNvGrpSpPr/>
            <p:nvPr/>
          </p:nvGrpSpPr>
          <p:grpSpPr>
            <a:xfrm>
              <a:off x="544284" y="-114759"/>
              <a:ext cx="1654708" cy="1670937"/>
              <a:chOff x="6666109" y="4400041"/>
              <a:chExt cx="1654708" cy="1670937"/>
            </a:xfrm>
          </p:grpSpPr>
          <p:sp>
            <p:nvSpPr>
              <p:cNvPr id="934" name="Google Shape;934;p21"/>
              <p:cNvSpPr/>
              <p:nvPr/>
            </p:nvSpPr>
            <p:spPr>
              <a:xfrm>
                <a:off x="6666109" y="4413951"/>
                <a:ext cx="1654708" cy="1657027"/>
              </a:xfrm>
              <a:custGeom>
                <a:avLst/>
                <a:gdLst/>
                <a:ahLst/>
                <a:cxnLst/>
                <a:rect l="l" t="t" r="r" b="b"/>
                <a:pathLst>
                  <a:path w="1654708" h="1657027" extrusionOk="0">
                    <a:moveTo>
                      <a:pt x="1654709" y="822720"/>
                    </a:moveTo>
                    <a:cubicBezTo>
                      <a:pt x="1654709" y="880658"/>
                      <a:pt x="1647756" y="936279"/>
                      <a:pt x="1638486" y="989582"/>
                    </a:cubicBezTo>
                    <a:cubicBezTo>
                      <a:pt x="1633851" y="1010439"/>
                      <a:pt x="1629216" y="1028979"/>
                      <a:pt x="1624581" y="1049837"/>
                    </a:cubicBezTo>
                    <a:cubicBezTo>
                      <a:pt x="1615311" y="1084600"/>
                      <a:pt x="1601406" y="1117045"/>
                      <a:pt x="1589818" y="1151808"/>
                    </a:cubicBezTo>
                    <a:cubicBezTo>
                      <a:pt x="1587501" y="1154126"/>
                      <a:pt x="1587501" y="1158761"/>
                      <a:pt x="1585183" y="1163396"/>
                    </a:cubicBezTo>
                    <a:cubicBezTo>
                      <a:pt x="1578230" y="1177301"/>
                      <a:pt x="1573596" y="1188888"/>
                      <a:pt x="1566643" y="1202794"/>
                    </a:cubicBezTo>
                    <a:cubicBezTo>
                      <a:pt x="1564326" y="1209746"/>
                      <a:pt x="1559690" y="1214381"/>
                      <a:pt x="1557373" y="1221334"/>
                    </a:cubicBezTo>
                    <a:cubicBezTo>
                      <a:pt x="1550420" y="1232921"/>
                      <a:pt x="1543468" y="1244509"/>
                      <a:pt x="1536515" y="1256097"/>
                    </a:cubicBezTo>
                    <a:cubicBezTo>
                      <a:pt x="1536515" y="1256097"/>
                      <a:pt x="1536515" y="1256097"/>
                      <a:pt x="1536515" y="1256097"/>
                    </a:cubicBezTo>
                    <a:cubicBezTo>
                      <a:pt x="1529563" y="1267684"/>
                      <a:pt x="1522610" y="1279272"/>
                      <a:pt x="1515658" y="1288542"/>
                    </a:cubicBezTo>
                    <a:cubicBezTo>
                      <a:pt x="1511023" y="1293177"/>
                      <a:pt x="1508705" y="1300129"/>
                      <a:pt x="1504070" y="1304764"/>
                    </a:cubicBezTo>
                    <a:cubicBezTo>
                      <a:pt x="1480895" y="1337210"/>
                      <a:pt x="1457720" y="1367338"/>
                      <a:pt x="1429909" y="1395148"/>
                    </a:cubicBezTo>
                    <a:cubicBezTo>
                      <a:pt x="1427592" y="1397465"/>
                      <a:pt x="1425274" y="1399783"/>
                      <a:pt x="1422957" y="1404418"/>
                    </a:cubicBezTo>
                    <a:cubicBezTo>
                      <a:pt x="1388194" y="1439181"/>
                      <a:pt x="1348796" y="1473944"/>
                      <a:pt x="1309398" y="1501754"/>
                    </a:cubicBezTo>
                    <a:cubicBezTo>
                      <a:pt x="1304763" y="1506389"/>
                      <a:pt x="1297811" y="1508706"/>
                      <a:pt x="1293176" y="1513341"/>
                    </a:cubicBezTo>
                    <a:cubicBezTo>
                      <a:pt x="1281588" y="1520294"/>
                      <a:pt x="1270000" y="1527247"/>
                      <a:pt x="1260730" y="1534199"/>
                    </a:cubicBezTo>
                    <a:cubicBezTo>
                      <a:pt x="1260730" y="1534199"/>
                      <a:pt x="1260730" y="1534199"/>
                      <a:pt x="1260730" y="1534199"/>
                    </a:cubicBezTo>
                    <a:lnTo>
                      <a:pt x="1260730" y="1534199"/>
                    </a:lnTo>
                    <a:cubicBezTo>
                      <a:pt x="1256095" y="1536517"/>
                      <a:pt x="1253778" y="1538834"/>
                      <a:pt x="1249143" y="1541152"/>
                    </a:cubicBezTo>
                    <a:cubicBezTo>
                      <a:pt x="1242190" y="1545787"/>
                      <a:pt x="1232920" y="1550422"/>
                      <a:pt x="1225968" y="1555057"/>
                    </a:cubicBezTo>
                    <a:cubicBezTo>
                      <a:pt x="1219015" y="1557374"/>
                      <a:pt x="1214380" y="1562009"/>
                      <a:pt x="1207427" y="1564327"/>
                    </a:cubicBezTo>
                    <a:cubicBezTo>
                      <a:pt x="1188887" y="1573597"/>
                      <a:pt x="1172665" y="1582867"/>
                      <a:pt x="1154124" y="1589820"/>
                    </a:cubicBezTo>
                    <a:cubicBezTo>
                      <a:pt x="1123997" y="1603725"/>
                      <a:pt x="1091551" y="1612995"/>
                      <a:pt x="1059106" y="1624582"/>
                    </a:cubicBezTo>
                    <a:cubicBezTo>
                      <a:pt x="1040566" y="1631535"/>
                      <a:pt x="1019709" y="1636170"/>
                      <a:pt x="998851" y="1638488"/>
                    </a:cubicBezTo>
                    <a:cubicBezTo>
                      <a:pt x="987263" y="1640805"/>
                      <a:pt x="975675" y="1643123"/>
                      <a:pt x="961771" y="1645440"/>
                    </a:cubicBezTo>
                    <a:cubicBezTo>
                      <a:pt x="957135" y="1645440"/>
                      <a:pt x="952500" y="1647758"/>
                      <a:pt x="947865" y="1647758"/>
                    </a:cubicBezTo>
                    <a:cubicBezTo>
                      <a:pt x="947865" y="1647758"/>
                      <a:pt x="947865" y="1647758"/>
                      <a:pt x="947865" y="1647758"/>
                    </a:cubicBezTo>
                    <a:cubicBezTo>
                      <a:pt x="910785" y="1652393"/>
                      <a:pt x="871387" y="1657028"/>
                      <a:pt x="831989" y="1657028"/>
                    </a:cubicBezTo>
                    <a:cubicBezTo>
                      <a:pt x="776369" y="1657028"/>
                      <a:pt x="720748" y="1652393"/>
                      <a:pt x="669763" y="1640805"/>
                    </a:cubicBezTo>
                    <a:cubicBezTo>
                      <a:pt x="667445" y="1640805"/>
                      <a:pt x="665128" y="1640805"/>
                      <a:pt x="660493" y="1638488"/>
                    </a:cubicBezTo>
                    <a:cubicBezTo>
                      <a:pt x="641953" y="1633853"/>
                      <a:pt x="623413" y="1629217"/>
                      <a:pt x="604872" y="1624582"/>
                    </a:cubicBezTo>
                    <a:cubicBezTo>
                      <a:pt x="593285" y="1619948"/>
                      <a:pt x="579380" y="1617630"/>
                      <a:pt x="565475" y="1612995"/>
                    </a:cubicBezTo>
                    <a:cubicBezTo>
                      <a:pt x="560840" y="1610678"/>
                      <a:pt x="556205" y="1610678"/>
                      <a:pt x="551569" y="1608360"/>
                    </a:cubicBezTo>
                    <a:cubicBezTo>
                      <a:pt x="535347" y="1601407"/>
                      <a:pt x="516807" y="1596772"/>
                      <a:pt x="500584" y="1589820"/>
                    </a:cubicBezTo>
                    <a:cubicBezTo>
                      <a:pt x="488996" y="1585185"/>
                      <a:pt x="479726" y="1580550"/>
                      <a:pt x="470456" y="1575915"/>
                    </a:cubicBezTo>
                    <a:cubicBezTo>
                      <a:pt x="458869" y="1568962"/>
                      <a:pt x="447281" y="1564327"/>
                      <a:pt x="435693" y="1557374"/>
                    </a:cubicBezTo>
                    <a:cubicBezTo>
                      <a:pt x="424106" y="1550422"/>
                      <a:pt x="412518" y="1543469"/>
                      <a:pt x="400931" y="1536517"/>
                    </a:cubicBezTo>
                    <a:cubicBezTo>
                      <a:pt x="389343" y="1529564"/>
                      <a:pt x="377755" y="1522612"/>
                      <a:pt x="366168" y="1515659"/>
                    </a:cubicBezTo>
                    <a:cubicBezTo>
                      <a:pt x="361533" y="1511024"/>
                      <a:pt x="354580" y="1508706"/>
                      <a:pt x="349945" y="1504071"/>
                    </a:cubicBezTo>
                    <a:cubicBezTo>
                      <a:pt x="333723" y="1492484"/>
                      <a:pt x="317500" y="1480896"/>
                      <a:pt x="303595" y="1469309"/>
                    </a:cubicBezTo>
                    <a:cubicBezTo>
                      <a:pt x="303595" y="1469309"/>
                      <a:pt x="303595" y="1469309"/>
                      <a:pt x="303595" y="1469309"/>
                    </a:cubicBezTo>
                    <a:cubicBezTo>
                      <a:pt x="301278" y="1466991"/>
                      <a:pt x="296642" y="1462356"/>
                      <a:pt x="292007" y="1460039"/>
                    </a:cubicBezTo>
                    <a:cubicBezTo>
                      <a:pt x="275785" y="1446133"/>
                      <a:pt x="259562" y="1429911"/>
                      <a:pt x="243340" y="1413688"/>
                    </a:cubicBezTo>
                    <a:cubicBezTo>
                      <a:pt x="187719" y="1358067"/>
                      <a:pt x="139051" y="1293177"/>
                      <a:pt x="101971" y="1223651"/>
                    </a:cubicBezTo>
                    <a:lnTo>
                      <a:pt x="101971" y="1223651"/>
                    </a:lnTo>
                    <a:cubicBezTo>
                      <a:pt x="101971" y="1223651"/>
                      <a:pt x="101971" y="1223651"/>
                      <a:pt x="101971" y="1223651"/>
                    </a:cubicBezTo>
                    <a:cubicBezTo>
                      <a:pt x="101971" y="1221334"/>
                      <a:pt x="99653" y="1221334"/>
                      <a:pt x="99653" y="1219016"/>
                    </a:cubicBezTo>
                    <a:cubicBezTo>
                      <a:pt x="99653" y="1219016"/>
                      <a:pt x="99653" y="1219016"/>
                      <a:pt x="99653" y="1219016"/>
                    </a:cubicBezTo>
                    <a:cubicBezTo>
                      <a:pt x="76478" y="1174983"/>
                      <a:pt x="57938" y="1130950"/>
                      <a:pt x="41715" y="1082283"/>
                    </a:cubicBezTo>
                    <a:cubicBezTo>
                      <a:pt x="41715" y="1079965"/>
                      <a:pt x="39398" y="1075330"/>
                      <a:pt x="37080" y="1070695"/>
                    </a:cubicBezTo>
                    <a:cubicBezTo>
                      <a:pt x="13905" y="994217"/>
                      <a:pt x="0" y="910786"/>
                      <a:pt x="0" y="827355"/>
                    </a:cubicBezTo>
                    <a:cubicBezTo>
                      <a:pt x="0" y="586333"/>
                      <a:pt x="104288" y="368486"/>
                      <a:pt x="268832" y="217847"/>
                    </a:cubicBezTo>
                    <a:cubicBezTo>
                      <a:pt x="271150" y="215529"/>
                      <a:pt x="275785" y="210894"/>
                      <a:pt x="278102" y="208577"/>
                    </a:cubicBezTo>
                    <a:cubicBezTo>
                      <a:pt x="294325" y="192354"/>
                      <a:pt x="312865" y="178449"/>
                      <a:pt x="331405" y="164544"/>
                    </a:cubicBezTo>
                    <a:cubicBezTo>
                      <a:pt x="347628" y="152956"/>
                      <a:pt x="363850" y="141369"/>
                      <a:pt x="380073" y="129781"/>
                    </a:cubicBezTo>
                    <a:cubicBezTo>
                      <a:pt x="391661" y="122828"/>
                      <a:pt x="403248" y="115876"/>
                      <a:pt x="414836" y="108923"/>
                    </a:cubicBezTo>
                    <a:cubicBezTo>
                      <a:pt x="433376" y="99653"/>
                      <a:pt x="449599" y="90383"/>
                      <a:pt x="468139" y="81113"/>
                    </a:cubicBezTo>
                    <a:cubicBezTo>
                      <a:pt x="475091" y="78796"/>
                      <a:pt x="479726" y="74161"/>
                      <a:pt x="486679" y="71843"/>
                    </a:cubicBezTo>
                    <a:cubicBezTo>
                      <a:pt x="530712" y="53303"/>
                      <a:pt x="574745" y="37080"/>
                      <a:pt x="621095" y="25493"/>
                    </a:cubicBezTo>
                    <a:cubicBezTo>
                      <a:pt x="628048" y="23175"/>
                      <a:pt x="635000" y="23175"/>
                      <a:pt x="641953" y="20858"/>
                    </a:cubicBezTo>
                    <a:cubicBezTo>
                      <a:pt x="648905" y="18540"/>
                      <a:pt x="655858" y="18540"/>
                      <a:pt x="662810" y="16223"/>
                    </a:cubicBezTo>
                    <a:cubicBezTo>
                      <a:pt x="667445" y="16223"/>
                      <a:pt x="672081" y="13905"/>
                      <a:pt x="676716" y="13905"/>
                    </a:cubicBezTo>
                    <a:cubicBezTo>
                      <a:pt x="725383" y="4635"/>
                      <a:pt x="776369" y="0"/>
                      <a:pt x="829672" y="0"/>
                    </a:cubicBezTo>
                    <a:cubicBezTo>
                      <a:pt x="836624" y="0"/>
                      <a:pt x="843577" y="0"/>
                      <a:pt x="850530" y="0"/>
                    </a:cubicBezTo>
                    <a:cubicBezTo>
                      <a:pt x="855165" y="0"/>
                      <a:pt x="859799" y="0"/>
                      <a:pt x="864434" y="0"/>
                    </a:cubicBezTo>
                    <a:cubicBezTo>
                      <a:pt x="903833" y="2317"/>
                      <a:pt x="943230" y="6952"/>
                      <a:pt x="980310" y="13905"/>
                    </a:cubicBezTo>
                    <a:cubicBezTo>
                      <a:pt x="991898" y="16223"/>
                      <a:pt x="1003486" y="18540"/>
                      <a:pt x="1015073" y="20858"/>
                    </a:cubicBezTo>
                    <a:cubicBezTo>
                      <a:pt x="1024343" y="23175"/>
                      <a:pt x="1033613" y="25493"/>
                      <a:pt x="1045201" y="27810"/>
                    </a:cubicBezTo>
                    <a:cubicBezTo>
                      <a:pt x="1063741" y="32445"/>
                      <a:pt x="1079964" y="37080"/>
                      <a:pt x="1098504" y="44033"/>
                    </a:cubicBezTo>
                    <a:cubicBezTo>
                      <a:pt x="1110092" y="48668"/>
                      <a:pt x="1123997" y="53303"/>
                      <a:pt x="1135585" y="57938"/>
                    </a:cubicBezTo>
                    <a:cubicBezTo>
                      <a:pt x="1147172" y="62573"/>
                      <a:pt x="1156442" y="67208"/>
                      <a:pt x="1165712" y="71843"/>
                    </a:cubicBezTo>
                    <a:cubicBezTo>
                      <a:pt x="1219015" y="95018"/>
                      <a:pt x="1270000" y="125146"/>
                      <a:pt x="1316351" y="159909"/>
                    </a:cubicBezTo>
                    <a:cubicBezTo>
                      <a:pt x="1316351" y="159909"/>
                      <a:pt x="1316351" y="159909"/>
                      <a:pt x="1316351" y="159909"/>
                    </a:cubicBezTo>
                    <a:cubicBezTo>
                      <a:pt x="1318668" y="162227"/>
                      <a:pt x="1323303" y="164544"/>
                      <a:pt x="1325621" y="166861"/>
                    </a:cubicBezTo>
                    <a:cubicBezTo>
                      <a:pt x="1355749" y="190037"/>
                      <a:pt x="1385876" y="215529"/>
                      <a:pt x="1413687" y="243340"/>
                    </a:cubicBezTo>
                    <a:cubicBezTo>
                      <a:pt x="1432227" y="261880"/>
                      <a:pt x="1450767" y="280420"/>
                      <a:pt x="1466989" y="301278"/>
                    </a:cubicBezTo>
                    <a:cubicBezTo>
                      <a:pt x="1466989" y="301278"/>
                      <a:pt x="1466989" y="301278"/>
                      <a:pt x="1466989" y="301278"/>
                    </a:cubicBezTo>
                    <a:cubicBezTo>
                      <a:pt x="1478577" y="315183"/>
                      <a:pt x="1487847" y="326770"/>
                      <a:pt x="1497117" y="340676"/>
                    </a:cubicBezTo>
                    <a:cubicBezTo>
                      <a:pt x="1511023" y="361533"/>
                      <a:pt x="1524927" y="382391"/>
                      <a:pt x="1538833" y="403249"/>
                    </a:cubicBezTo>
                    <a:cubicBezTo>
                      <a:pt x="1543468" y="410201"/>
                      <a:pt x="1548103" y="417154"/>
                      <a:pt x="1552738" y="424106"/>
                    </a:cubicBezTo>
                    <a:cubicBezTo>
                      <a:pt x="1582865" y="479727"/>
                      <a:pt x="1608358" y="539982"/>
                      <a:pt x="1626899" y="604873"/>
                    </a:cubicBezTo>
                    <a:cubicBezTo>
                      <a:pt x="1631534" y="621096"/>
                      <a:pt x="1633851" y="635001"/>
                      <a:pt x="1638486" y="651223"/>
                    </a:cubicBezTo>
                    <a:cubicBezTo>
                      <a:pt x="1638486" y="655858"/>
                      <a:pt x="1640803" y="660494"/>
                      <a:pt x="1640803" y="662811"/>
                    </a:cubicBezTo>
                    <a:cubicBezTo>
                      <a:pt x="1650074" y="713796"/>
                      <a:pt x="1654709" y="767099"/>
                      <a:pt x="1654709" y="82272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5" name="Google Shape;935;p21"/>
              <p:cNvSpPr/>
              <p:nvPr/>
            </p:nvSpPr>
            <p:spPr>
              <a:xfrm>
                <a:off x="7609340" y="5907578"/>
                <a:ext cx="312865" cy="137903"/>
              </a:xfrm>
              <a:custGeom>
                <a:avLst/>
                <a:gdLst/>
                <a:ahLst/>
                <a:cxnLst/>
                <a:rect l="l" t="t" r="r" b="b"/>
                <a:pathLst>
                  <a:path w="312865" h="137903" extrusionOk="0">
                    <a:moveTo>
                      <a:pt x="312865" y="26663"/>
                    </a:moveTo>
                    <a:cubicBezTo>
                      <a:pt x="308230" y="28980"/>
                      <a:pt x="305912" y="31298"/>
                      <a:pt x="301278" y="33615"/>
                    </a:cubicBezTo>
                    <a:cubicBezTo>
                      <a:pt x="301278" y="33615"/>
                      <a:pt x="301278" y="33615"/>
                      <a:pt x="301278" y="33615"/>
                    </a:cubicBezTo>
                    <a:cubicBezTo>
                      <a:pt x="268832" y="15075"/>
                      <a:pt x="229434" y="8122"/>
                      <a:pt x="187719" y="12757"/>
                    </a:cubicBezTo>
                    <a:cubicBezTo>
                      <a:pt x="146004" y="19710"/>
                      <a:pt x="104288" y="38250"/>
                      <a:pt x="69526" y="70695"/>
                    </a:cubicBezTo>
                    <a:cubicBezTo>
                      <a:pt x="48668" y="89236"/>
                      <a:pt x="30128" y="112411"/>
                      <a:pt x="13905" y="135586"/>
                    </a:cubicBezTo>
                    <a:cubicBezTo>
                      <a:pt x="13905" y="135586"/>
                      <a:pt x="13905" y="135586"/>
                      <a:pt x="13905" y="135586"/>
                    </a:cubicBezTo>
                    <a:cubicBezTo>
                      <a:pt x="9270" y="135586"/>
                      <a:pt x="4635" y="137903"/>
                      <a:pt x="0" y="137903"/>
                    </a:cubicBezTo>
                    <a:cubicBezTo>
                      <a:pt x="16223" y="110093"/>
                      <a:pt x="37080" y="82283"/>
                      <a:pt x="62573" y="61425"/>
                    </a:cubicBezTo>
                    <a:cubicBezTo>
                      <a:pt x="99653" y="28980"/>
                      <a:pt x="143686" y="8122"/>
                      <a:pt x="187719" y="1170"/>
                    </a:cubicBezTo>
                    <a:cubicBezTo>
                      <a:pt x="231752" y="-3465"/>
                      <a:pt x="278102" y="5805"/>
                      <a:pt x="312865" y="2666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6" name="Google Shape;936;p21"/>
              <p:cNvSpPr/>
              <p:nvPr/>
            </p:nvSpPr>
            <p:spPr>
              <a:xfrm>
                <a:off x="6934941" y="4413946"/>
                <a:ext cx="405565" cy="215529"/>
              </a:xfrm>
              <a:custGeom>
                <a:avLst/>
                <a:gdLst/>
                <a:ahLst/>
                <a:cxnLst/>
                <a:rect l="l" t="t" r="r" b="b"/>
                <a:pathLst>
                  <a:path w="405565" h="215529" extrusionOk="0">
                    <a:moveTo>
                      <a:pt x="405566" y="0"/>
                    </a:moveTo>
                    <a:cubicBezTo>
                      <a:pt x="382391" y="46350"/>
                      <a:pt x="347628" y="90383"/>
                      <a:pt x="308230" y="125146"/>
                    </a:cubicBezTo>
                    <a:cubicBezTo>
                      <a:pt x="254927" y="173814"/>
                      <a:pt x="190037" y="201624"/>
                      <a:pt x="125146" y="213212"/>
                    </a:cubicBezTo>
                    <a:cubicBezTo>
                      <a:pt x="111241" y="215530"/>
                      <a:pt x="97336" y="215530"/>
                      <a:pt x="83431" y="215530"/>
                    </a:cubicBezTo>
                    <a:cubicBezTo>
                      <a:pt x="53303" y="215530"/>
                      <a:pt x="25493" y="210895"/>
                      <a:pt x="0" y="201624"/>
                    </a:cubicBezTo>
                    <a:cubicBezTo>
                      <a:pt x="2318" y="199307"/>
                      <a:pt x="6953" y="194672"/>
                      <a:pt x="9270" y="192354"/>
                    </a:cubicBezTo>
                    <a:cubicBezTo>
                      <a:pt x="46350" y="203942"/>
                      <a:pt x="85748" y="206259"/>
                      <a:pt x="122829" y="199307"/>
                    </a:cubicBezTo>
                    <a:cubicBezTo>
                      <a:pt x="185402" y="190037"/>
                      <a:pt x="245657" y="162227"/>
                      <a:pt x="298960" y="115876"/>
                    </a:cubicBezTo>
                    <a:cubicBezTo>
                      <a:pt x="336040" y="83431"/>
                      <a:pt x="366168" y="44033"/>
                      <a:pt x="389343" y="2318"/>
                    </a:cubicBezTo>
                    <a:lnTo>
                      <a:pt x="389343" y="2318"/>
                    </a:lnTo>
                    <a:cubicBezTo>
                      <a:pt x="389343" y="2318"/>
                      <a:pt x="389343" y="2318"/>
                      <a:pt x="389343" y="2318"/>
                    </a:cubicBezTo>
                    <a:cubicBezTo>
                      <a:pt x="396296" y="2318"/>
                      <a:pt x="400931" y="0"/>
                      <a:pt x="40556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7" name="Google Shape;937;p21"/>
              <p:cNvSpPr/>
              <p:nvPr/>
            </p:nvSpPr>
            <p:spPr>
              <a:xfrm>
                <a:off x="7217679" y="5699595"/>
                <a:ext cx="878340" cy="313440"/>
              </a:xfrm>
              <a:custGeom>
                <a:avLst/>
                <a:gdLst/>
                <a:ahLst/>
                <a:cxnLst/>
                <a:rect l="l" t="t" r="r" b="b"/>
                <a:pathLst>
                  <a:path w="878340" h="313440" extrusionOk="0">
                    <a:moveTo>
                      <a:pt x="878340" y="95594"/>
                    </a:moveTo>
                    <a:cubicBezTo>
                      <a:pt x="876022" y="97911"/>
                      <a:pt x="873705" y="100229"/>
                      <a:pt x="871387" y="104864"/>
                    </a:cubicBezTo>
                    <a:cubicBezTo>
                      <a:pt x="871387" y="104864"/>
                      <a:pt x="871387" y="104864"/>
                      <a:pt x="871387" y="104864"/>
                    </a:cubicBezTo>
                    <a:cubicBezTo>
                      <a:pt x="783322" y="37656"/>
                      <a:pt x="669763" y="2893"/>
                      <a:pt x="560840" y="12163"/>
                    </a:cubicBezTo>
                    <a:cubicBezTo>
                      <a:pt x="398614" y="28386"/>
                      <a:pt x="254927" y="134992"/>
                      <a:pt x="139051" y="220740"/>
                    </a:cubicBezTo>
                    <a:lnTo>
                      <a:pt x="13905" y="313441"/>
                    </a:lnTo>
                    <a:cubicBezTo>
                      <a:pt x="9270" y="311123"/>
                      <a:pt x="4635" y="311123"/>
                      <a:pt x="0" y="308806"/>
                    </a:cubicBezTo>
                    <a:lnTo>
                      <a:pt x="129781" y="211470"/>
                    </a:lnTo>
                    <a:cubicBezTo>
                      <a:pt x="245657" y="125721"/>
                      <a:pt x="391661" y="16798"/>
                      <a:pt x="558522" y="2893"/>
                    </a:cubicBezTo>
                    <a:cubicBezTo>
                      <a:pt x="669763" y="-11012"/>
                      <a:pt x="787957" y="26068"/>
                      <a:pt x="878340" y="95594"/>
                    </a:cubicBezTo>
                    <a:cubicBezTo>
                      <a:pt x="878340" y="95594"/>
                      <a:pt x="878340" y="95594"/>
                      <a:pt x="878340" y="9559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8" name="Google Shape;938;p21"/>
              <p:cNvSpPr/>
              <p:nvPr/>
            </p:nvSpPr>
            <p:spPr>
              <a:xfrm>
                <a:off x="6955799" y="5397980"/>
                <a:ext cx="1297810" cy="471369"/>
              </a:xfrm>
              <a:custGeom>
                <a:avLst/>
                <a:gdLst/>
                <a:ahLst/>
                <a:cxnLst/>
                <a:rect l="l" t="t" r="r" b="b"/>
                <a:pathLst>
                  <a:path w="1297810" h="471369" extrusionOk="0">
                    <a:moveTo>
                      <a:pt x="1297811" y="156187"/>
                    </a:moveTo>
                    <a:cubicBezTo>
                      <a:pt x="1295493" y="158504"/>
                      <a:pt x="1295493" y="163139"/>
                      <a:pt x="1293176" y="167774"/>
                    </a:cubicBezTo>
                    <a:cubicBezTo>
                      <a:pt x="1293176" y="167774"/>
                      <a:pt x="1293176" y="167774"/>
                      <a:pt x="1293176" y="167774"/>
                    </a:cubicBezTo>
                    <a:cubicBezTo>
                      <a:pt x="1242190" y="146917"/>
                      <a:pt x="1193523" y="116789"/>
                      <a:pt x="1144854" y="86661"/>
                    </a:cubicBezTo>
                    <a:cubicBezTo>
                      <a:pt x="1135585" y="79709"/>
                      <a:pt x="1123997" y="72756"/>
                      <a:pt x="1114727" y="68121"/>
                    </a:cubicBezTo>
                    <a:cubicBezTo>
                      <a:pt x="1091551" y="54216"/>
                      <a:pt x="1070694" y="40311"/>
                      <a:pt x="1047519" y="33358"/>
                    </a:cubicBezTo>
                    <a:cubicBezTo>
                      <a:pt x="1022026" y="24088"/>
                      <a:pt x="991898" y="17135"/>
                      <a:pt x="957135" y="12501"/>
                    </a:cubicBezTo>
                    <a:cubicBezTo>
                      <a:pt x="913102" y="7866"/>
                      <a:pt x="869070" y="7866"/>
                      <a:pt x="829672" y="14818"/>
                    </a:cubicBezTo>
                    <a:cubicBezTo>
                      <a:pt x="709161" y="33358"/>
                      <a:pt x="602555" y="102884"/>
                      <a:pt x="533029" y="153869"/>
                    </a:cubicBezTo>
                    <a:cubicBezTo>
                      <a:pt x="500584" y="177045"/>
                      <a:pt x="468139" y="204855"/>
                      <a:pt x="435693" y="230347"/>
                    </a:cubicBezTo>
                    <a:cubicBezTo>
                      <a:pt x="382391" y="274381"/>
                      <a:pt x="324453" y="318413"/>
                      <a:pt x="266515" y="357811"/>
                    </a:cubicBezTo>
                    <a:cubicBezTo>
                      <a:pt x="187719" y="406479"/>
                      <a:pt x="101971" y="445877"/>
                      <a:pt x="11588" y="471370"/>
                    </a:cubicBezTo>
                    <a:cubicBezTo>
                      <a:pt x="11588" y="471370"/>
                      <a:pt x="11588" y="471370"/>
                      <a:pt x="11588" y="471370"/>
                    </a:cubicBezTo>
                    <a:cubicBezTo>
                      <a:pt x="9270" y="469052"/>
                      <a:pt x="4635" y="464417"/>
                      <a:pt x="0" y="462100"/>
                    </a:cubicBezTo>
                    <a:cubicBezTo>
                      <a:pt x="92701" y="438924"/>
                      <a:pt x="180766" y="399527"/>
                      <a:pt x="259562" y="348541"/>
                    </a:cubicBezTo>
                    <a:cubicBezTo>
                      <a:pt x="319817" y="311461"/>
                      <a:pt x="375438" y="267428"/>
                      <a:pt x="428741" y="223395"/>
                    </a:cubicBezTo>
                    <a:cubicBezTo>
                      <a:pt x="461186" y="197902"/>
                      <a:pt x="493631" y="172409"/>
                      <a:pt x="526077" y="146917"/>
                    </a:cubicBezTo>
                    <a:cubicBezTo>
                      <a:pt x="595602" y="93614"/>
                      <a:pt x="704526" y="24088"/>
                      <a:pt x="827354" y="5548"/>
                    </a:cubicBezTo>
                    <a:cubicBezTo>
                      <a:pt x="869070" y="-1405"/>
                      <a:pt x="910785" y="-1405"/>
                      <a:pt x="957135" y="3231"/>
                    </a:cubicBezTo>
                    <a:cubicBezTo>
                      <a:pt x="994216" y="7866"/>
                      <a:pt x="1024343" y="14818"/>
                      <a:pt x="1049836" y="24088"/>
                    </a:cubicBezTo>
                    <a:cubicBezTo>
                      <a:pt x="1075329" y="33358"/>
                      <a:pt x="1098504" y="47263"/>
                      <a:pt x="1119362" y="58851"/>
                    </a:cubicBezTo>
                    <a:cubicBezTo>
                      <a:pt x="1128632" y="65804"/>
                      <a:pt x="1140219" y="72756"/>
                      <a:pt x="1149489" y="77391"/>
                    </a:cubicBezTo>
                    <a:cubicBezTo>
                      <a:pt x="1198157" y="105201"/>
                      <a:pt x="1246825" y="137647"/>
                      <a:pt x="1297811" y="156187"/>
                    </a:cubicBezTo>
                    <a:lnTo>
                      <a:pt x="1297811" y="15618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9" name="Google Shape;939;p21"/>
              <p:cNvSpPr/>
              <p:nvPr/>
            </p:nvSpPr>
            <p:spPr>
              <a:xfrm>
                <a:off x="6763445" y="4910206"/>
                <a:ext cx="1541150" cy="708851"/>
              </a:xfrm>
              <a:custGeom>
                <a:avLst/>
                <a:gdLst/>
                <a:ahLst/>
                <a:cxnLst/>
                <a:rect l="l" t="t" r="r" b="b"/>
                <a:pathLst>
                  <a:path w="1541150" h="708851" extrusionOk="0">
                    <a:moveTo>
                      <a:pt x="1541150" y="154964"/>
                    </a:moveTo>
                    <a:cubicBezTo>
                      <a:pt x="1485530" y="138741"/>
                      <a:pt x="1439179" y="117883"/>
                      <a:pt x="1399782" y="94708"/>
                    </a:cubicBezTo>
                    <a:cubicBezTo>
                      <a:pt x="1388194" y="87755"/>
                      <a:pt x="1376606" y="80803"/>
                      <a:pt x="1367336" y="71533"/>
                    </a:cubicBezTo>
                    <a:cubicBezTo>
                      <a:pt x="1339526" y="52992"/>
                      <a:pt x="1314033" y="34452"/>
                      <a:pt x="1281588" y="22864"/>
                    </a:cubicBezTo>
                    <a:cubicBezTo>
                      <a:pt x="1230603" y="6642"/>
                      <a:pt x="1163395" y="11277"/>
                      <a:pt x="1103139" y="34452"/>
                    </a:cubicBezTo>
                    <a:cubicBezTo>
                      <a:pt x="1054471" y="52992"/>
                      <a:pt x="1008121" y="85438"/>
                      <a:pt x="959453" y="129471"/>
                    </a:cubicBezTo>
                    <a:cubicBezTo>
                      <a:pt x="906150" y="178139"/>
                      <a:pt x="864435" y="233759"/>
                      <a:pt x="822719" y="287062"/>
                    </a:cubicBezTo>
                    <a:cubicBezTo>
                      <a:pt x="783322" y="338048"/>
                      <a:pt x="741606" y="389033"/>
                      <a:pt x="692938" y="435383"/>
                    </a:cubicBezTo>
                    <a:cubicBezTo>
                      <a:pt x="528395" y="595293"/>
                      <a:pt x="264197" y="699581"/>
                      <a:pt x="2317" y="708851"/>
                    </a:cubicBezTo>
                    <a:lnTo>
                      <a:pt x="0" y="708851"/>
                    </a:lnTo>
                    <a:lnTo>
                      <a:pt x="0" y="704216"/>
                    </a:lnTo>
                    <a:cubicBezTo>
                      <a:pt x="0" y="704216"/>
                      <a:pt x="0" y="704216"/>
                      <a:pt x="0" y="704216"/>
                    </a:cubicBezTo>
                    <a:lnTo>
                      <a:pt x="0" y="697263"/>
                    </a:lnTo>
                    <a:cubicBezTo>
                      <a:pt x="259562" y="687993"/>
                      <a:pt x="521442" y="586022"/>
                      <a:pt x="685986" y="426113"/>
                    </a:cubicBezTo>
                    <a:cubicBezTo>
                      <a:pt x="734654" y="379763"/>
                      <a:pt x="774051" y="328778"/>
                      <a:pt x="813449" y="277792"/>
                    </a:cubicBezTo>
                    <a:cubicBezTo>
                      <a:pt x="855165" y="224489"/>
                      <a:pt x="899198" y="168868"/>
                      <a:pt x="952500" y="120201"/>
                    </a:cubicBezTo>
                    <a:cubicBezTo>
                      <a:pt x="1001168" y="73850"/>
                      <a:pt x="1049836" y="43722"/>
                      <a:pt x="1098504" y="22864"/>
                    </a:cubicBezTo>
                    <a:cubicBezTo>
                      <a:pt x="1161077" y="-2628"/>
                      <a:pt x="1230603" y="-7263"/>
                      <a:pt x="1283906" y="11277"/>
                    </a:cubicBezTo>
                    <a:cubicBezTo>
                      <a:pt x="1318668" y="22864"/>
                      <a:pt x="1346479" y="41405"/>
                      <a:pt x="1371971" y="59945"/>
                    </a:cubicBezTo>
                    <a:cubicBezTo>
                      <a:pt x="1383559" y="66898"/>
                      <a:pt x="1392829" y="73850"/>
                      <a:pt x="1404417" y="80803"/>
                    </a:cubicBezTo>
                    <a:cubicBezTo>
                      <a:pt x="1441497" y="103978"/>
                      <a:pt x="1485530" y="122518"/>
                      <a:pt x="1536515" y="138741"/>
                    </a:cubicBezTo>
                    <a:cubicBezTo>
                      <a:pt x="1541150" y="145693"/>
                      <a:pt x="1541150" y="150328"/>
                      <a:pt x="1541150" y="1549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21"/>
              <p:cNvSpPr/>
              <p:nvPr/>
            </p:nvSpPr>
            <p:spPr>
              <a:xfrm>
                <a:off x="6703189" y="4559950"/>
                <a:ext cx="1288540" cy="922373"/>
              </a:xfrm>
              <a:custGeom>
                <a:avLst/>
                <a:gdLst/>
                <a:ahLst/>
                <a:cxnLst/>
                <a:rect l="l" t="t" r="r" b="b"/>
                <a:pathLst>
                  <a:path w="1288540" h="922373" extrusionOk="0">
                    <a:moveTo>
                      <a:pt x="1288541" y="4635"/>
                    </a:moveTo>
                    <a:cubicBezTo>
                      <a:pt x="1207428" y="44033"/>
                      <a:pt x="1117044" y="67208"/>
                      <a:pt x="1019709" y="78796"/>
                    </a:cubicBezTo>
                    <a:cubicBezTo>
                      <a:pt x="1012756" y="78796"/>
                      <a:pt x="1005804" y="81113"/>
                      <a:pt x="998851" y="81113"/>
                    </a:cubicBezTo>
                    <a:cubicBezTo>
                      <a:pt x="971041" y="83431"/>
                      <a:pt x="943230" y="88066"/>
                      <a:pt x="913103" y="95018"/>
                    </a:cubicBezTo>
                    <a:cubicBezTo>
                      <a:pt x="871387" y="106606"/>
                      <a:pt x="831990" y="127464"/>
                      <a:pt x="801862" y="143686"/>
                    </a:cubicBezTo>
                    <a:cubicBezTo>
                      <a:pt x="746241" y="173814"/>
                      <a:pt x="702208" y="203942"/>
                      <a:pt x="665128" y="234069"/>
                    </a:cubicBezTo>
                    <a:cubicBezTo>
                      <a:pt x="570110" y="312865"/>
                      <a:pt x="521442" y="403249"/>
                      <a:pt x="472774" y="500584"/>
                    </a:cubicBezTo>
                    <a:cubicBezTo>
                      <a:pt x="431059" y="577063"/>
                      <a:pt x="391661" y="658176"/>
                      <a:pt x="322135" y="730019"/>
                    </a:cubicBezTo>
                    <a:cubicBezTo>
                      <a:pt x="241022" y="815768"/>
                      <a:pt x="120511" y="887611"/>
                      <a:pt x="4635" y="922374"/>
                    </a:cubicBezTo>
                    <a:cubicBezTo>
                      <a:pt x="4635" y="920056"/>
                      <a:pt x="2318" y="915421"/>
                      <a:pt x="0" y="910786"/>
                    </a:cubicBezTo>
                    <a:cubicBezTo>
                      <a:pt x="115876" y="876023"/>
                      <a:pt x="231752" y="806498"/>
                      <a:pt x="312865" y="723067"/>
                    </a:cubicBezTo>
                    <a:cubicBezTo>
                      <a:pt x="380073" y="651223"/>
                      <a:pt x="421788" y="572428"/>
                      <a:pt x="463504" y="495949"/>
                    </a:cubicBezTo>
                    <a:cubicBezTo>
                      <a:pt x="512172" y="403249"/>
                      <a:pt x="563157" y="308230"/>
                      <a:pt x="660493" y="227117"/>
                    </a:cubicBezTo>
                    <a:cubicBezTo>
                      <a:pt x="697573" y="196989"/>
                      <a:pt x="741606" y="166861"/>
                      <a:pt x="799544" y="136734"/>
                    </a:cubicBezTo>
                    <a:cubicBezTo>
                      <a:pt x="829672" y="120511"/>
                      <a:pt x="871387" y="99654"/>
                      <a:pt x="913103" y="88066"/>
                    </a:cubicBezTo>
                    <a:cubicBezTo>
                      <a:pt x="943230" y="78796"/>
                      <a:pt x="973358" y="76478"/>
                      <a:pt x="1001168" y="74161"/>
                    </a:cubicBezTo>
                    <a:cubicBezTo>
                      <a:pt x="1008121" y="74161"/>
                      <a:pt x="1015074" y="71843"/>
                      <a:pt x="1022026" y="71843"/>
                    </a:cubicBezTo>
                    <a:cubicBezTo>
                      <a:pt x="1112409" y="60255"/>
                      <a:pt x="1202793" y="37080"/>
                      <a:pt x="1281588" y="0"/>
                    </a:cubicBezTo>
                    <a:cubicBezTo>
                      <a:pt x="1281588" y="0"/>
                      <a:pt x="1281588" y="0"/>
                      <a:pt x="1281588" y="0"/>
                    </a:cubicBezTo>
                    <a:cubicBezTo>
                      <a:pt x="1281588" y="0"/>
                      <a:pt x="1283906" y="2317"/>
                      <a:pt x="1288541" y="463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21"/>
              <p:cNvSpPr/>
              <p:nvPr/>
            </p:nvSpPr>
            <p:spPr>
              <a:xfrm>
                <a:off x="6754175" y="4400041"/>
                <a:ext cx="774051" cy="553887"/>
              </a:xfrm>
              <a:custGeom>
                <a:avLst/>
                <a:gdLst/>
                <a:ahLst/>
                <a:cxnLst/>
                <a:rect l="l" t="t" r="r" b="b"/>
                <a:pathLst>
                  <a:path w="774051" h="553887" extrusionOk="0">
                    <a:moveTo>
                      <a:pt x="774052" y="0"/>
                    </a:moveTo>
                    <a:cubicBezTo>
                      <a:pt x="743924" y="37080"/>
                      <a:pt x="718431" y="76478"/>
                      <a:pt x="692939" y="113559"/>
                    </a:cubicBezTo>
                    <a:cubicBezTo>
                      <a:pt x="672081" y="143687"/>
                      <a:pt x="653541" y="173814"/>
                      <a:pt x="630366" y="203942"/>
                    </a:cubicBezTo>
                    <a:cubicBezTo>
                      <a:pt x="579380" y="273468"/>
                      <a:pt x="523760" y="329088"/>
                      <a:pt x="465822" y="373121"/>
                    </a:cubicBezTo>
                    <a:cubicBezTo>
                      <a:pt x="412519" y="412519"/>
                      <a:pt x="356898" y="442647"/>
                      <a:pt x="287373" y="477410"/>
                    </a:cubicBezTo>
                    <a:cubicBezTo>
                      <a:pt x="210894" y="514490"/>
                      <a:pt x="125146" y="553888"/>
                      <a:pt x="37080" y="553888"/>
                    </a:cubicBezTo>
                    <a:cubicBezTo>
                      <a:pt x="25493" y="553888"/>
                      <a:pt x="13905" y="553888"/>
                      <a:pt x="0" y="551570"/>
                    </a:cubicBezTo>
                    <a:lnTo>
                      <a:pt x="2318" y="539983"/>
                    </a:lnTo>
                    <a:cubicBezTo>
                      <a:pt x="99653" y="551570"/>
                      <a:pt x="196989" y="509855"/>
                      <a:pt x="282738" y="468140"/>
                    </a:cubicBezTo>
                    <a:cubicBezTo>
                      <a:pt x="352263" y="433377"/>
                      <a:pt x="407884" y="403249"/>
                      <a:pt x="458869" y="366168"/>
                    </a:cubicBezTo>
                    <a:cubicBezTo>
                      <a:pt x="516807" y="322136"/>
                      <a:pt x="572428" y="266515"/>
                      <a:pt x="621095" y="199307"/>
                    </a:cubicBezTo>
                    <a:cubicBezTo>
                      <a:pt x="641953" y="169179"/>
                      <a:pt x="662811" y="139051"/>
                      <a:pt x="683668" y="108924"/>
                    </a:cubicBezTo>
                    <a:cubicBezTo>
                      <a:pt x="706843" y="71843"/>
                      <a:pt x="732336" y="34763"/>
                      <a:pt x="760146" y="0"/>
                    </a:cubicBezTo>
                    <a:cubicBezTo>
                      <a:pt x="764781" y="0"/>
                      <a:pt x="769417" y="0"/>
                      <a:pt x="774052"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42" name="Google Shape;942;p21"/>
            <p:cNvSpPr/>
            <p:nvPr/>
          </p:nvSpPr>
          <p:spPr>
            <a:xfrm>
              <a:off x="30849" y="535000"/>
              <a:ext cx="1160242" cy="1160243"/>
            </a:xfrm>
            <a:custGeom>
              <a:avLst/>
              <a:gdLst/>
              <a:ahLst/>
              <a:cxnLst/>
              <a:rect l="l" t="t" r="r" b="b"/>
              <a:pathLst>
                <a:path w="1381241" h="1381242" extrusionOk="0">
                  <a:moveTo>
                    <a:pt x="690621" y="1381243"/>
                  </a:moveTo>
                  <a:cubicBezTo>
                    <a:pt x="308230" y="1381243"/>
                    <a:pt x="0" y="1070695"/>
                    <a:pt x="0" y="690621"/>
                  </a:cubicBezTo>
                  <a:cubicBezTo>
                    <a:pt x="0" y="310548"/>
                    <a:pt x="310548" y="0"/>
                    <a:pt x="690621" y="0"/>
                  </a:cubicBezTo>
                  <a:cubicBezTo>
                    <a:pt x="1070694" y="0"/>
                    <a:pt x="1381241" y="310548"/>
                    <a:pt x="1381241" y="690621"/>
                  </a:cubicBezTo>
                  <a:cubicBezTo>
                    <a:pt x="1381241" y="1070695"/>
                    <a:pt x="1073012" y="1381243"/>
                    <a:pt x="690621" y="1381243"/>
                  </a:cubicBezTo>
                  <a:close/>
                  <a:moveTo>
                    <a:pt x="690621" y="34763"/>
                  </a:moveTo>
                  <a:cubicBezTo>
                    <a:pt x="329088" y="34763"/>
                    <a:pt x="34763" y="329088"/>
                    <a:pt x="34763" y="690621"/>
                  </a:cubicBezTo>
                  <a:cubicBezTo>
                    <a:pt x="34763" y="1052155"/>
                    <a:pt x="329088" y="1346480"/>
                    <a:pt x="690621" y="1346480"/>
                  </a:cubicBezTo>
                  <a:cubicBezTo>
                    <a:pt x="1052154" y="1346480"/>
                    <a:pt x="1346479" y="1052155"/>
                    <a:pt x="1346479" y="690621"/>
                  </a:cubicBezTo>
                  <a:cubicBezTo>
                    <a:pt x="1346479" y="329088"/>
                    <a:pt x="1052154" y="34763"/>
                    <a:pt x="690621" y="3476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943"/>
        <p:cNvGrpSpPr/>
        <p:nvPr/>
      </p:nvGrpSpPr>
      <p:grpSpPr>
        <a:xfrm>
          <a:off x="0" y="0"/>
          <a:ext cx="0" cy="0"/>
          <a:chOff x="0" y="0"/>
          <a:chExt cx="0" cy="0"/>
        </a:xfrm>
      </p:grpSpPr>
      <p:sp>
        <p:nvSpPr>
          <p:cNvPr id="944" name="Google Shape;944;p22"/>
          <p:cNvSpPr/>
          <p:nvPr/>
        </p:nvSpPr>
        <p:spPr>
          <a:xfrm>
            <a:off x="-50" y="0"/>
            <a:ext cx="715200" cy="5143500"/>
          </a:xfrm>
          <a:prstGeom prst="rect">
            <a:avLst/>
          </a:prstGeom>
          <a:solidFill>
            <a:srgbClr val="FFFFFF">
              <a:alpha val="362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45" name="Google Shape;945;p22"/>
          <p:cNvSpPr/>
          <p:nvPr/>
        </p:nvSpPr>
        <p:spPr>
          <a:xfrm>
            <a:off x="715150" y="4904225"/>
            <a:ext cx="7713900" cy="239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46" name="Google Shape;946;p22"/>
          <p:cNvSpPr/>
          <p:nvPr/>
        </p:nvSpPr>
        <p:spPr>
          <a:xfrm>
            <a:off x="715150" y="100"/>
            <a:ext cx="7713900" cy="239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47" name="Google Shape;947;p22"/>
          <p:cNvSpPr/>
          <p:nvPr/>
        </p:nvSpPr>
        <p:spPr>
          <a:xfrm>
            <a:off x="8429050" y="0"/>
            <a:ext cx="715200" cy="5143500"/>
          </a:xfrm>
          <a:prstGeom prst="rect">
            <a:avLst/>
          </a:prstGeom>
          <a:solidFill>
            <a:srgbClr val="FFFFFF">
              <a:alpha val="362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948"/>
        <p:cNvGrpSpPr/>
        <p:nvPr/>
      </p:nvGrpSpPr>
      <p:grpSpPr>
        <a:xfrm>
          <a:off x="0" y="0"/>
          <a:ext cx="0" cy="0"/>
          <a:chOff x="0" y="0"/>
          <a:chExt cx="0" cy="0"/>
        </a:xfrm>
      </p:grpSpPr>
      <p:sp>
        <p:nvSpPr>
          <p:cNvPr id="949" name="Google Shape;949;p23"/>
          <p:cNvSpPr/>
          <p:nvPr/>
        </p:nvSpPr>
        <p:spPr>
          <a:xfrm>
            <a:off x="715100" y="366600"/>
            <a:ext cx="7713600" cy="4410300"/>
          </a:xfrm>
          <a:prstGeom prst="rect">
            <a:avLst/>
          </a:prstGeom>
          <a:solidFill>
            <a:srgbClr val="FFFFFF">
              <a:alpha val="362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50" name="Google Shape;950;p23"/>
          <p:cNvSpPr/>
          <p:nvPr/>
        </p:nvSpPr>
        <p:spPr>
          <a:xfrm>
            <a:off x="715100" y="4929200"/>
            <a:ext cx="7713600" cy="2142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51" name="Google Shape;951;p23"/>
          <p:cNvSpPr/>
          <p:nvPr/>
        </p:nvSpPr>
        <p:spPr>
          <a:xfrm>
            <a:off x="715100" y="100"/>
            <a:ext cx="7713600" cy="2142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955"/>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956"/>
        <p:cNvGrpSpPr/>
        <p:nvPr/>
      </p:nvGrpSpPr>
      <p:grpSpPr>
        <a:xfrm>
          <a:off x="0" y="0"/>
          <a:ext cx="0" cy="0"/>
          <a:chOff x="0" y="0"/>
          <a:chExt cx="0" cy="0"/>
        </a:xfrm>
      </p:grpSpPr>
      <p:sp>
        <p:nvSpPr>
          <p:cNvPr id="957" name="Google Shape;957;p2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7"/>
        <p:cNvGrpSpPr/>
        <p:nvPr/>
      </p:nvGrpSpPr>
      <p:grpSpPr>
        <a:xfrm>
          <a:off x="0" y="0"/>
          <a:ext cx="0" cy="0"/>
          <a:chOff x="0" y="0"/>
          <a:chExt cx="0" cy="0"/>
        </a:xfrm>
      </p:grpSpPr>
      <p:sp>
        <p:nvSpPr>
          <p:cNvPr id="108" name="Google Shape;108;p4"/>
          <p:cNvSpPr/>
          <p:nvPr/>
        </p:nvSpPr>
        <p:spPr>
          <a:xfrm>
            <a:off x="-50" y="366600"/>
            <a:ext cx="9144000" cy="4410300"/>
          </a:xfrm>
          <a:prstGeom prst="rect">
            <a:avLst/>
          </a:prstGeom>
          <a:solidFill>
            <a:srgbClr val="FFFFFF">
              <a:alpha val="362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9" name="Google Shape;109;p4"/>
          <p:cNvSpPr/>
          <p:nvPr/>
        </p:nvSpPr>
        <p:spPr>
          <a:xfrm>
            <a:off x="-50" y="5006900"/>
            <a:ext cx="9144000" cy="136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0" name="Google Shape;110;p4"/>
          <p:cNvSpPr/>
          <p:nvPr/>
        </p:nvSpPr>
        <p:spPr>
          <a:xfrm>
            <a:off x="-50" y="100"/>
            <a:ext cx="9144000" cy="136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1" name="Google Shape;11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2" name="Google Shape;112;p4"/>
          <p:cNvSpPr txBox="1">
            <a:spLocks noGrp="1"/>
          </p:cNvSpPr>
          <p:nvPr>
            <p:ph type="body" idx="1"/>
          </p:nvPr>
        </p:nvSpPr>
        <p:spPr>
          <a:xfrm>
            <a:off x="720000" y="1152475"/>
            <a:ext cx="7704000" cy="3456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Char char="●"/>
              <a:defRPr/>
            </a:lvl1pPr>
            <a:lvl2pPr marL="914400" lvl="1" indent="-304800" rtl="0">
              <a:lnSpc>
                <a:spcPct val="115000"/>
              </a:lnSpc>
              <a:spcBef>
                <a:spcPts val="0"/>
              </a:spcBef>
              <a:spcAft>
                <a:spcPts val="0"/>
              </a:spcAft>
              <a:buClr>
                <a:srgbClr val="434343"/>
              </a:buClr>
              <a:buSzPts val="1200"/>
              <a:buChar char="○"/>
              <a:defRPr>
                <a:solidFill>
                  <a:srgbClr val="434343"/>
                </a:solidFill>
              </a:defRPr>
            </a:lvl2pPr>
            <a:lvl3pPr marL="1371600" lvl="2" indent="-304800" rtl="0">
              <a:lnSpc>
                <a:spcPct val="115000"/>
              </a:lnSpc>
              <a:spcBef>
                <a:spcPts val="0"/>
              </a:spcBef>
              <a:spcAft>
                <a:spcPts val="0"/>
              </a:spcAft>
              <a:buClr>
                <a:srgbClr val="434343"/>
              </a:buClr>
              <a:buSzPts val="1200"/>
              <a:buChar char="■"/>
              <a:defRPr>
                <a:solidFill>
                  <a:srgbClr val="434343"/>
                </a:solidFill>
              </a:defRPr>
            </a:lvl3pPr>
            <a:lvl4pPr marL="1828800" lvl="3" indent="-304800" rtl="0">
              <a:lnSpc>
                <a:spcPct val="115000"/>
              </a:lnSpc>
              <a:spcBef>
                <a:spcPts val="0"/>
              </a:spcBef>
              <a:spcAft>
                <a:spcPts val="0"/>
              </a:spcAft>
              <a:buClr>
                <a:srgbClr val="434343"/>
              </a:buClr>
              <a:buSzPts val="1200"/>
              <a:buChar char="●"/>
              <a:defRPr>
                <a:solidFill>
                  <a:srgbClr val="434343"/>
                </a:solidFill>
              </a:defRPr>
            </a:lvl4pPr>
            <a:lvl5pPr marL="2286000" lvl="4" indent="-304800" rtl="0">
              <a:lnSpc>
                <a:spcPct val="115000"/>
              </a:lnSpc>
              <a:spcBef>
                <a:spcPts val="0"/>
              </a:spcBef>
              <a:spcAft>
                <a:spcPts val="0"/>
              </a:spcAft>
              <a:buClr>
                <a:srgbClr val="434343"/>
              </a:buClr>
              <a:buSzPts val="1200"/>
              <a:buChar char="○"/>
              <a:defRPr>
                <a:solidFill>
                  <a:srgbClr val="434343"/>
                </a:solidFill>
              </a:defRPr>
            </a:lvl5pPr>
            <a:lvl6pPr marL="2743200" lvl="5" indent="-304800" rtl="0">
              <a:lnSpc>
                <a:spcPct val="115000"/>
              </a:lnSpc>
              <a:spcBef>
                <a:spcPts val="0"/>
              </a:spcBef>
              <a:spcAft>
                <a:spcPts val="0"/>
              </a:spcAft>
              <a:buClr>
                <a:srgbClr val="434343"/>
              </a:buClr>
              <a:buSzPts val="1200"/>
              <a:buChar char="■"/>
              <a:defRPr>
                <a:solidFill>
                  <a:srgbClr val="434343"/>
                </a:solidFill>
              </a:defRPr>
            </a:lvl6pPr>
            <a:lvl7pPr marL="3200400" lvl="6" indent="-304800" rtl="0">
              <a:lnSpc>
                <a:spcPct val="115000"/>
              </a:lnSpc>
              <a:spcBef>
                <a:spcPts val="0"/>
              </a:spcBef>
              <a:spcAft>
                <a:spcPts val="0"/>
              </a:spcAft>
              <a:buClr>
                <a:srgbClr val="434343"/>
              </a:buClr>
              <a:buSzPts val="1200"/>
              <a:buChar char="●"/>
              <a:defRPr>
                <a:solidFill>
                  <a:srgbClr val="434343"/>
                </a:solidFill>
              </a:defRPr>
            </a:lvl7pPr>
            <a:lvl8pPr marL="3657600" lvl="7" indent="-304800" rtl="0">
              <a:lnSpc>
                <a:spcPct val="115000"/>
              </a:lnSpc>
              <a:spcBef>
                <a:spcPts val="0"/>
              </a:spcBef>
              <a:spcAft>
                <a:spcPts val="0"/>
              </a:spcAft>
              <a:buClr>
                <a:srgbClr val="434343"/>
              </a:buClr>
              <a:buSzPts val="1200"/>
              <a:buChar char="○"/>
              <a:defRPr>
                <a:solidFill>
                  <a:srgbClr val="434343"/>
                </a:solidFill>
              </a:defRPr>
            </a:lvl8pPr>
            <a:lvl9pPr marL="4114800" lvl="8" indent="-304800" rtl="0">
              <a:lnSpc>
                <a:spcPct val="115000"/>
              </a:lnSpc>
              <a:spcBef>
                <a:spcPts val="0"/>
              </a:spcBef>
              <a:spcAft>
                <a:spcPts val="0"/>
              </a:spcAft>
              <a:buClr>
                <a:srgbClr val="434343"/>
              </a:buClr>
              <a:buSzPts val="1200"/>
              <a:buChar char="■"/>
              <a:defRPr>
                <a:solidFill>
                  <a:srgbClr val="43434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3"/>
        <p:cNvGrpSpPr/>
        <p:nvPr/>
      </p:nvGrpSpPr>
      <p:grpSpPr>
        <a:xfrm>
          <a:off x="0" y="0"/>
          <a:ext cx="0" cy="0"/>
          <a:chOff x="0" y="0"/>
          <a:chExt cx="0" cy="0"/>
        </a:xfrm>
      </p:grpSpPr>
      <p:sp>
        <p:nvSpPr>
          <p:cNvPr id="114" name="Google Shape;114;p5"/>
          <p:cNvSpPr/>
          <p:nvPr/>
        </p:nvSpPr>
        <p:spPr>
          <a:xfrm>
            <a:off x="-50" y="366600"/>
            <a:ext cx="9144000" cy="4410300"/>
          </a:xfrm>
          <a:prstGeom prst="rect">
            <a:avLst/>
          </a:prstGeom>
          <a:solidFill>
            <a:srgbClr val="FFFFFF">
              <a:alpha val="362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5" name="Google Shape;115;p5"/>
          <p:cNvSpPr/>
          <p:nvPr/>
        </p:nvSpPr>
        <p:spPr>
          <a:xfrm>
            <a:off x="-50" y="5006900"/>
            <a:ext cx="9144000" cy="136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6" name="Google Shape;116;p5"/>
          <p:cNvSpPr/>
          <p:nvPr/>
        </p:nvSpPr>
        <p:spPr>
          <a:xfrm>
            <a:off x="-50" y="100"/>
            <a:ext cx="9144000" cy="136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7" name="Google Shape;117;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8" name="Google Shape;118;p5"/>
          <p:cNvSpPr txBox="1">
            <a:spLocks noGrp="1"/>
          </p:cNvSpPr>
          <p:nvPr>
            <p:ph type="subTitle" idx="1"/>
          </p:nvPr>
        </p:nvSpPr>
        <p:spPr>
          <a:xfrm>
            <a:off x="2016576" y="3515227"/>
            <a:ext cx="5707200" cy="94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9" name="Google Shape;119;p5"/>
          <p:cNvSpPr txBox="1">
            <a:spLocks noGrp="1"/>
          </p:cNvSpPr>
          <p:nvPr>
            <p:ph type="subTitle" idx="2"/>
          </p:nvPr>
        </p:nvSpPr>
        <p:spPr>
          <a:xfrm>
            <a:off x="2016576" y="1785602"/>
            <a:ext cx="5707200" cy="94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0" name="Google Shape;120;p5"/>
          <p:cNvSpPr txBox="1">
            <a:spLocks noGrp="1"/>
          </p:cNvSpPr>
          <p:nvPr>
            <p:ph type="subTitle" idx="3"/>
          </p:nvPr>
        </p:nvSpPr>
        <p:spPr>
          <a:xfrm>
            <a:off x="2016576" y="1383350"/>
            <a:ext cx="5707200" cy="488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Montserrat SemiBold"/>
              <a:buNone/>
              <a:defRPr sz="1800" i="1">
                <a:solidFill>
                  <a:schemeClr val="dk1"/>
                </a:solidFill>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2pPr>
            <a:lvl3pPr lvl="2"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3pPr>
            <a:lvl4pPr lvl="3"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4pPr>
            <a:lvl5pPr lvl="4"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5pPr>
            <a:lvl6pPr lvl="5"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6pPr>
            <a:lvl7pPr lvl="6"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7pPr>
            <a:lvl8pPr lvl="7"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8pPr>
            <a:lvl9pPr lvl="8"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9pPr>
          </a:lstStyle>
          <a:p>
            <a:endParaRPr/>
          </a:p>
        </p:txBody>
      </p:sp>
      <p:sp>
        <p:nvSpPr>
          <p:cNvPr id="121" name="Google Shape;121;p5"/>
          <p:cNvSpPr txBox="1">
            <a:spLocks noGrp="1"/>
          </p:cNvSpPr>
          <p:nvPr>
            <p:ph type="subTitle" idx="4"/>
          </p:nvPr>
        </p:nvSpPr>
        <p:spPr>
          <a:xfrm>
            <a:off x="2016576" y="3112975"/>
            <a:ext cx="5707200" cy="488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Montserrat SemiBold"/>
              <a:buNone/>
              <a:defRPr sz="1800" i="1">
                <a:solidFill>
                  <a:schemeClr val="dk1"/>
                </a:solidFill>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2pPr>
            <a:lvl3pPr lvl="2"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3pPr>
            <a:lvl4pPr lvl="3"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4pPr>
            <a:lvl5pPr lvl="4"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5pPr>
            <a:lvl6pPr lvl="5"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6pPr>
            <a:lvl7pPr lvl="6"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7pPr>
            <a:lvl8pPr lvl="7"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8pPr>
            <a:lvl9pPr lvl="8" algn="ctr" rtl="0">
              <a:lnSpc>
                <a:spcPct val="100000"/>
              </a:lnSpc>
              <a:spcBef>
                <a:spcPts val="0"/>
              </a:spcBef>
              <a:spcAft>
                <a:spcPts val="0"/>
              </a:spcAft>
              <a:buSzPts val="2400"/>
              <a:buFont typeface="Montserrat SemiBold"/>
              <a:buNone/>
              <a:defRPr sz="2400" i="1">
                <a:latin typeface="Montserrat SemiBold"/>
                <a:ea typeface="Montserrat SemiBold"/>
                <a:cs typeface="Montserrat SemiBold"/>
                <a:sym typeface="Montserrat SemiBold"/>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2"/>
        <p:cNvGrpSpPr/>
        <p:nvPr/>
      </p:nvGrpSpPr>
      <p:grpSpPr>
        <a:xfrm>
          <a:off x="0" y="0"/>
          <a:ext cx="0" cy="0"/>
          <a:chOff x="0" y="0"/>
          <a:chExt cx="0" cy="0"/>
        </a:xfrm>
      </p:grpSpPr>
      <p:sp>
        <p:nvSpPr>
          <p:cNvPr id="123" name="Google Shape;123;p6"/>
          <p:cNvSpPr/>
          <p:nvPr/>
        </p:nvSpPr>
        <p:spPr>
          <a:xfrm>
            <a:off x="-50" y="366600"/>
            <a:ext cx="9144000" cy="4410300"/>
          </a:xfrm>
          <a:prstGeom prst="rect">
            <a:avLst/>
          </a:prstGeom>
          <a:solidFill>
            <a:srgbClr val="FFFFFF">
              <a:alpha val="362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4" name="Google Shape;124;p6"/>
          <p:cNvSpPr/>
          <p:nvPr/>
        </p:nvSpPr>
        <p:spPr>
          <a:xfrm>
            <a:off x="-50" y="5006900"/>
            <a:ext cx="9144000" cy="136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5" name="Google Shape;125;p6"/>
          <p:cNvSpPr/>
          <p:nvPr/>
        </p:nvSpPr>
        <p:spPr>
          <a:xfrm>
            <a:off x="-50" y="100"/>
            <a:ext cx="9144000" cy="136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6" name="Google Shape;126;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27" name="Google Shape;127;p6"/>
          <p:cNvGrpSpPr/>
          <p:nvPr/>
        </p:nvGrpSpPr>
        <p:grpSpPr>
          <a:xfrm>
            <a:off x="-725850" y="1168850"/>
            <a:ext cx="10397742" cy="3418513"/>
            <a:chOff x="-725850" y="1168850"/>
            <a:chExt cx="10397742" cy="3418513"/>
          </a:xfrm>
        </p:grpSpPr>
        <p:grpSp>
          <p:nvGrpSpPr>
            <p:cNvPr id="128" name="Google Shape;128;p6"/>
            <p:cNvGrpSpPr/>
            <p:nvPr/>
          </p:nvGrpSpPr>
          <p:grpSpPr>
            <a:xfrm>
              <a:off x="-725850" y="3457863"/>
              <a:ext cx="1299100" cy="1129500"/>
              <a:chOff x="7504950" y="336613"/>
              <a:chExt cx="1299100" cy="1129500"/>
            </a:xfrm>
          </p:grpSpPr>
          <p:sp>
            <p:nvSpPr>
              <p:cNvPr id="129" name="Google Shape;129;p6"/>
              <p:cNvSpPr/>
              <p:nvPr/>
            </p:nvSpPr>
            <p:spPr>
              <a:xfrm>
                <a:off x="813470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30" name="Google Shape;130;p6"/>
              <p:cNvSpPr/>
              <p:nvPr/>
            </p:nvSpPr>
            <p:spPr>
              <a:xfrm>
                <a:off x="813470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31" name="Google Shape;131;p6"/>
              <p:cNvSpPr/>
              <p:nvPr/>
            </p:nvSpPr>
            <p:spPr>
              <a:xfrm>
                <a:off x="81347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32" name="Google Shape;132;p6"/>
              <p:cNvSpPr/>
              <p:nvPr/>
            </p:nvSpPr>
            <p:spPr>
              <a:xfrm>
                <a:off x="81347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33" name="Google Shape;133;p6"/>
              <p:cNvSpPr/>
              <p:nvPr/>
            </p:nvSpPr>
            <p:spPr>
              <a:xfrm>
                <a:off x="81347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34" name="Google Shape;134;p6"/>
              <p:cNvSpPr/>
              <p:nvPr/>
            </p:nvSpPr>
            <p:spPr>
              <a:xfrm>
                <a:off x="81347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35" name="Google Shape;135;p6"/>
              <p:cNvSpPr/>
              <p:nvPr/>
            </p:nvSpPr>
            <p:spPr>
              <a:xfrm>
                <a:off x="813470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36" name="Google Shape;136;p6"/>
              <p:cNvSpPr/>
              <p:nvPr/>
            </p:nvSpPr>
            <p:spPr>
              <a:xfrm>
                <a:off x="813470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37" name="Google Shape;137;p6"/>
              <p:cNvSpPr/>
              <p:nvPr/>
            </p:nvSpPr>
            <p:spPr>
              <a:xfrm>
                <a:off x="80087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38" name="Google Shape;138;p6"/>
              <p:cNvSpPr/>
              <p:nvPr/>
            </p:nvSpPr>
            <p:spPr>
              <a:xfrm>
                <a:off x="80087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39" name="Google Shape;139;p6"/>
              <p:cNvSpPr/>
              <p:nvPr/>
            </p:nvSpPr>
            <p:spPr>
              <a:xfrm>
                <a:off x="80087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40" name="Google Shape;140;p6"/>
              <p:cNvSpPr/>
              <p:nvPr/>
            </p:nvSpPr>
            <p:spPr>
              <a:xfrm>
                <a:off x="80087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41" name="Google Shape;141;p6"/>
              <p:cNvSpPr/>
              <p:nvPr/>
            </p:nvSpPr>
            <p:spPr>
              <a:xfrm>
                <a:off x="80087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42" name="Google Shape;142;p6"/>
              <p:cNvSpPr/>
              <p:nvPr/>
            </p:nvSpPr>
            <p:spPr>
              <a:xfrm>
                <a:off x="80087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43" name="Google Shape;143;p6"/>
              <p:cNvSpPr/>
              <p:nvPr/>
            </p:nvSpPr>
            <p:spPr>
              <a:xfrm>
                <a:off x="800875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44" name="Google Shape;144;p6"/>
              <p:cNvSpPr/>
              <p:nvPr/>
            </p:nvSpPr>
            <p:spPr>
              <a:xfrm>
                <a:off x="800875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45" name="Google Shape;145;p6"/>
              <p:cNvSpPr/>
              <p:nvPr/>
            </p:nvSpPr>
            <p:spPr>
              <a:xfrm>
                <a:off x="78828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46" name="Google Shape;146;p6"/>
              <p:cNvSpPr/>
              <p:nvPr/>
            </p:nvSpPr>
            <p:spPr>
              <a:xfrm>
                <a:off x="78828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47" name="Google Shape;147;p6"/>
              <p:cNvSpPr/>
              <p:nvPr/>
            </p:nvSpPr>
            <p:spPr>
              <a:xfrm>
                <a:off x="78828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48" name="Google Shape;148;p6"/>
              <p:cNvSpPr/>
              <p:nvPr/>
            </p:nvSpPr>
            <p:spPr>
              <a:xfrm>
                <a:off x="78828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49" name="Google Shape;149;p6"/>
              <p:cNvSpPr/>
              <p:nvPr/>
            </p:nvSpPr>
            <p:spPr>
              <a:xfrm>
                <a:off x="788280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50" name="Google Shape;150;p6"/>
              <p:cNvSpPr/>
              <p:nvPr/>
            </p:nvSpPr>
            <p:spPr>
              <a:xfrm>
                <a:off x="788280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51" name="Google Shape;151;p6"/>
              <p:cNvSpPr/>
              <p:nvPr/>
            </p:nvSpPr>
            <p:spPr>
              <a:xfrm>
                <a:off x="788280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52" name="Google Shape;152;p6"/>
              <p:cNvSpPr/>
              <p:nvPr/>
            </p:nvSpPr>
            <p:spPr>
              <a:xfrm>
                <a:off x="788280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53" name="Google Shape;153;p6"/>
              <p:cNvSpPr/>
              <p:nvPr/>
            </p:nvSpPr>
            <p:spPr>
              <a:xfrm>
                <a:off x="77568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54" name="Google Shape;154;p6"/>
              <p:cNvSpPr/>
              <p:nvPr/>
            </p:nvSpPr>
            <p:spPr>
              <a:xfrm>
                <a:off x="77568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55" name="Google Shape;155;p6"/>
              <p:cNvSpPr/>
              <p:nvPr/>
            </p:nvSpPr>
            <p:spPr>
              <a:xfrm>
                <a:off x="77568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56" name="Google Shape;156;p6"/>
              <p:cNvSpPr/>
              <p:nvPr/>
            </p:nvSpPr>
            <p:spPr>
              <a:xfrm>
                <a:off x="77568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57" name="Google Shape;157;p6"/>
              <p:cNvSpPr/>
              <p:nvPr/>
            </p:nvSpPr>
            <p:spPr>
              <a:xfrm>
                <a:off x="77568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58" name="Google Shape;158;p6"/>
              <p:cNvSpPr/>
              <p:nvPr/>
            </p:nvSpPr>
            <p:spPr>
              <a:xfrm>
                <a:off x="77568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59" name="Google Shape;159;p6"/>
              <p:cNvSpPr/>
              <p:nvPr/>
            </p:nvSpPr>
            <p:spPr>
              <a:xfrm>
                <a:off x="76309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60" name="Google Shape;160;p6"/>
              <p:cNvSpPr/>
              <p:nvPr/>
            </p:nvSpPr>
            <p:spPr>
              <a:xfrm>
                <a:off x="76309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61" name="Google Shape;161;p6"/>
              <p:cNvSpPr/>
              <p:nvPr/>
            </p:nvSpPr>
            <p:spPr>
              <a:xfrm>
                <a:off x="76309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62" name="Google Shape;162;p6"/>
              <p:cNvSpPr/>
              <p:nvPr/>
            </p:nvSpPr>
            <p:spPr>
              <a:xfrm>
                <a:off x="76309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63" name="Google Shape;163;p6"/>
              <p:cNvSpPr/>
              <p:nvPr/>
            </p:nvSpPr>
            <p:spPr>
              <a:xfrm>
                <a:off x="75049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64" name="Google Shape;164;p6"/>
              <p:cNvSpPr/>
              <p:nvPr/>
            </p:nvSpPr>
            <p:spPr>
              <a:xfrm>
                <a:off x="75049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65" name="Google Shape;165;p6"/>
              <p:cNvSpPr/>
              <p:nvPr/>
            </p:nvSpPr>
            <p:spPr>
              <a:xfrm flipH="1">
                <a:off x="82606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66" name="Google Shape;166;p6"/>
              <p:cNvSpPr/>
              <p:nvPr/>
            </p:nvSpPr>
            <p:spPr>
              <a:xfrm flipH="1">
                <a:off x="82606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67" name="Google Shape;167;p6"/>
              <p:cNvSpPr/>
              <p:nvPr/>
            </p:nvSpPr>
            <p:spPr>
              <a:xfrm flipH="1">
                <a:off x="82606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68" name="Google Shape;168;p6"/>
              <p:cNvSpPr/>
              <p:nvPr/>
            </p:nvSpPr>
            <p:spPr>
              <a:xfrm flipH="1">
                <a:off x="82606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69" name="Google Shape;169;p6"/>
              <p:cNvSpPr/>
              <p:nvPr/>
            </p:nvSpPr>
            <p:spPr>
              <a:xfrm flipH="1">
                <a:off x="82606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70" name="Google Shape;170;p6"/>
              <p:cNvSpPr/>
              <p:nvPr/>
            </p:nvSpPr>
            <p:spPr>
              <a:xfrm flipH="1">
                <a:off x="82606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71" name="Google Shape;171;p6"/>
              <p:cNvSpPr/>
              <p:nvPr/>
            </p:nvSpPr>
            <p:spPr>
              <a:xfrm flipH="1">
                <a:off x="826065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72" name="Google Shape;172;p6"/>
              <p:cNvSpPr/>
              <p:nvPr/>
            </p:nvSpPr>
            <p:spPr>
              <a:xfrm flipH="1">
                <a:off x="826065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73" name="Google Shape;173;p6"/>
              <p:cNvSpPr/>
              <p:nvPr/>
            </p:nvSpPr>
            <p:spPr>
              <a:xfrm flipH="1">
                <a:off x="83866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74" name="Google Shape;174;p6"/>
              <p:cNvSpPr/>
              <p:nvPr/>
            </p:nvSpPr>
            <p:spPr>
              <a:xfrm flipH="1">
                <a:off x="83866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75" name="Google Shape;175;p6"/>
              <p:cNvSpPr/>
              <p:nvPr/>
            </p:nvSpPr>
            <p:spPr>
              <a:xfrm flipH="1">
                <a:off x="83866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76" name="Google Shape;176;p6"/>
              <p:cNvSpPr/>
              <p:nvPr/>
            </p:nvSpPr>
            <p:spPr>
              <a:xfrm flipH="1">
                <a:off x="83866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77" name="Google Shape;177;p6"/>
              <p:cNvSpPr/>
              <p:nvPr/>
            </p:nvSpPr>
            <p:spPr>
              <a:xfrm flipH="1">
                <a:off x="838660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78" name="Google Shape;178;p6"/>
              <p:cNvSpPr/>
              <p:nvPr/>
            </p:nvSpPr>
            <p:spPr>
              <a:xfrm flipH="1">
                <a:off x="838660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79" name="Google Shape;179;p6"/>
              <p:cNvSpPr/>
              <p:nvPr/>
            </p:nvSpPr>
            <p:spPr>
              <a:xfrm flipH="1">
                <a:off x="838660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80" name="Google Shape;180;p6"/>
              <p:cNvSpPr/>
              <p:nvPr/>
            </p:nvSpPr>
            <p:spPr>
              <a:xfrm flipH="1">
                <a:off x="838660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81" name="Google Shape;181;p6"/>
              <p:cNvSpPr/>
              <p:nvPr/>
            </p:nvSpPr>
            <p:spPr>
              <a:xfrm flipH="1">
                <a:off x="85125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82" name="Google Shape;182;p6"/>
              <p:cNvSpPr/>
              <p:nvPr/>
            </p:nvSpPr>
            <p:spPr>
              <a:xfrm flipH="1">
                <a:off x="85125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83" name="Google Shape;183;p6"/>
              <p:cNvSpPr/>
              <p:nvPr/>
            </p:nvSpPr>
            <p:spPr>
              <a:xfrm flipH="1">
                <a:off x="85125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84" name="Google Shape;184;p6"/>
              <p:cNvSpPr/>
              <p:nvPr/>
            </p:nvSpPr>
            <p:spPr>
              <a:xfrm flipH="1">
                <a:off x="85125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85" name="Google Shape;185;p6"/>
              <p:cNvSpPr/>
              <p:nvPr/>
            </p:nvSpPr>
            <p:spPr>
              <a:xfrm flipH="1">
                <a:off x="85125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86" name="Google Shape;186;p6"/>
              <p:cNvSpPr/>
              <p:nvPr/>
            </p:nvSpPr>
            <p:spPr>
              <a:xfrm flipH="1">
                <a:off x="85125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87" name="Google Shape;187;p6"/>
              <p:cNvSpPr/>
              <p:nvPr/>
            </p:nvSpPr>
            <p:spPr>
              <a:xfrm flipH="1">
                <a:off x="86385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88" name="Google Shape;188;p6"/>
              <p:cNvSpPr/>
              <p:nvPr/>
            </p:nvSpPr>
            <p:spPr>
              <a:xfrm flipH="1">
                <a:off x="86385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89" name="Google Shape;189;p6"/>
              <p:cNvSpPr/>
              <p:nvPr/>
            </p:nvSpPr>
            <p:spPr>
              <a:xfrm flipH="1">
                <a:off x="86385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90" name="Google Shape;190;p6"/>
              <p:cNvSpPr/>
              <p:nvPr/>
            </p:nvSpPr>
            <p:spPr>
              <a:xfrm flipH="1">
                <a:off x="86385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91" name="Google Shape;191;p6"/>
              <p:cNvSpPr/>
              <p:nvPr/>
            </p:nvSpPr>
            <p:spPr>
              <a:xfrm flipH="1">
                <a:off x="87644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92" name="Google Shape;192;p6"/>
              <p:cNvSpPr/>
              <p:nvPr/>
            </p:nvSpPr>
            <p:spPr>
              <a:xfrm flipH="1">
                <a:off x="87644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grpSp>
        <p:sp>
          <p:nvSpPr>
            <p:cNvPr id="193" name="Google Shape;193;p6"/>
            <p:cNvSpPr/>
            <p:nvPr/>
          </p:nvSpPr>
          <p:spPr>
            <a:xfrm>
              <a:off x="8539274" y="1168850"/>
              <a:ext cx="1132618" cy="1132618"/>
            </a:xfrm>
            <a:custGeom>
              <a:avLst/>
              <a:gdLst/>
              <a:ahLst/>
              <a:cxnLst/>
              <a:rect l="l" t="t" r="r" b="b"/>
              <a:pathLst>
                <a:path w="1381241" h="1381242" extrusionOk="0">
                  <a:moveTo>
                    <a:pt x="690621" y="1381243"/>
                  </a:moveTo>
                  <a:cubicBezTo>
                    <a:pt x="308230" y="1381243"/>
                    <a:pt x="0" y="1070695"/>
                    <a:pt x="0" y="690621"/>
                  </a:cubicBezTo>
                  <a:cubicBezTo>
                    <a:pt x="0" y="310548"/>
                    <a:pt x="310548" y="0"/>
                    <a:pt x="690621" y="0"/>
                  </a:cubicBezTo>
                  <a:cubicBezTo>
                    <a:pt x="1070694" y="0"/>
                    <a:pt x="1381241" y="310548"/>
                    <a:pt x="1381241" y="690621"/>
                  </a:cubicBezTo>
                  <a:cubicBezTo>
                    <a:pt x="1381241" y="1070695"/>
                    <a:pt x="1073012" y="1381243"/>
                    <a:pt x="690621" y="1381243"/>
                  </a:cubicBezTo>
                  <a:close/>
                  <a:moveTo>
                    <a:pt x="690621" y="34763"/>
                  </a:moveTo>
                  <a:cubicBezTo>
                    <a:pt x="329088" y="34763"/>
                    <a:pt x="34763" y="329088"/>
                    <a:pt x="34763" y="690621"/>
                  </a:cubicBezTo>
                  <a:cubicBezTo>
                    <a:pt x="34763" y="1052155"/>
                    <a:pt x="329088" y="1346480"/>
                    <a:pt x="690621" y="1346480"/>
                  </a:cubicBezTo>
                  <a:cubicBezTo>
                    <a:pt x="1052154" y="1346480"/>
                    <a:pt x="1346479" y="1052155"/>
                    <a:pt x="1346479" y="690621"/>
                  </a:cubicBezTo>
                  <a:cubicBezTo>
                    <a:pt x="1346479" y="329088"/>
                    <a:pt x="1052154" y="34763"/>
                    <a:pt x="690621" y="3476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94"/>
        <p:cNvGrpSpPr/>
        <p:nvPr/>
      </p:nvGrpSpPr>
      <p:grpSpPr>
        <a:xfrm>
          <a:off x="0" y="0"/>
          <a:ext cx="0" cy="0"/>
          <a:chOff x="0" y="0"/>
          <a:chExt cx="0" cy="0"/>
        </a:xfrm>
      </p:grpSpPr>
      <p:sp>
        <p:nvSpPr>
          <p:cNvPr id="195" name="Google Shape;195;p7"/>
          <p:cNvSpPr/>
          <p:nvPr/>
        </p:nvSpPr>
        <p:spPr>
          <a:xfrm>
            <a:off x="-50" y="366600"/>
            <a:ext cx="9144000" cy="4410300"/>
          </a:xfrm>
          <a:prstGeom prst="rect">
            <a:avLst/>
          </a:prstGeom>
          <a:solidFill>
            <a:srgbClr val="FFFFFF">
              <a:alpha val="362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96" name="Google Shape;196;p7"/>
          <p:cNvSpPr/>
          <p:nvPr/>
        </p:nvSpPr>
        <p:spPr>
          <a:xfrm>
            <a:off x="-50" y="5006900"/>
            <a:ext cx="9144000" cy="136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97" name="Google Shape;197;p7"/>
          <p:cNvSpPr/>
          <p:nvPr/>
        </p:nvSpPr>
        <p:spPr>
          <a:xfrm>
            <a:off x="-50" y="100"/>
            <a:ext cx="9144000" cy="136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98" name="Google Shape;198;p7"/>
          <p:cNvSpPr txBox="1">
            <a:spLocks noGrp="1"/>
          </p:cNvSpPr>
          <p:nvPr>
            <p:ph type="title"/>
          </p:nvPr>
        </p:nvSpPr>
        <p:spPr>
          <a:xfrm>
            <a:off x="932813" y="1111950"/>
            <a:ext cx="3735900" cy="1102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9" name="Google Shape;199;p7"/>
          <p:cNvSpPr txBox="1">
            <a:spLocks noGrp="1"/>
          </p:cNvSpPr>
          <p:nvPr>
            <p:ph type="body" idx="1"/>
          </p:nvPr>
        </p:nvSpPr>
        <p:spPr>
          <a:xfrm>
            <a:off x="932813" y="2214750"/>
            <a:ext cx="3735900" cy="1816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solidFill>
                  <a:srgbClr val="434343"/>
                </a:solidFill>
              </a:defRPr>
            </a:lvl1pPr>
            <a:lvl2pPr marL="914400" lvl="1" indent="-304800" rtl="0">
              <a:lnSpc>
                <a:spcPct val="115000"/>
              </a:lnSpc>
              <a:spcBef>
                <a:spcPts val="0"/>
              </a:spcBef>
              <a:spcAft>
                <a:spcPts val="0"/>
              </a:spcAft>
              <a:buSzPts val="1200"/>
              <a:buChar char="○"/>
              <a:defRPr>
                <a:solidFill>
                  <a:srgbClr val="434343"/>
                </a:solidFill>
              </a:defRPr>
            </a:lvl2pPr>
            <a:lvl3pPr marL="1371600" lvl="2" indent="-304800" rtl="0">
              <a:lnSpc>
                <a:spcPct val="115000"/>
              </a:lnSpc>
              <a:spcBef>
                <a:spcPts val="0"/>
              </a:spcBef>
              <a:spcAft>
                <a:spcPts val="0"/>
              </a:spcAft>
              <a:buSzPts val="1200"/>
              <a:buChar char="■"/>
              <a:defRPr>
                <a:solidFill>
                  <a:srgbClr val="434343"/>
                </a:solidFill>
              </a:defRPr>
            </a:lvl3pPr>
            <a:lvl4pPr marL="1828800" lvl="3" indent="-304800" rtl="0">
              <a:lnSpc>
                <a:spcPct val="115000"/>
              </a:lnSpc>
              <a:spcBef>
                <a:spcPts val="0"/>
              </a:spcBef>
              <a:spcAft>
                <a:spcPts val="0"/>
              </a:spcAft>
              <a:buSzPts val="1200"/>
              <a:buChar char="●"/>
              <a:defRPr>
                <a:solidFill>
                  <a:srgbClr val="434343"/>
                </a:solidFill>
              </a:defRPr>
            </a:lvl4pPr>
            <a:lvl5pPr marL="2286000" lvl="4" indent="-304800" rtl="0">
              <a:lnSpc>
                <a:spcPct val="115000"/>
              </a:lnSpc>
              <a:spcBef>
                <a:spcPts val="0"/>
              </a:spcBef>
              <a:spcAft>
                <a:spcPts val="0"/>
              </a:spcAft>
              <a:buSzPts val="1200"/>
              <a:buChar char="○"/>
              <a:defRPr>
                <a:solidFill>
                  <a:srgbClr val="434343"/>
                </a:solidFill>
              </a:defRPr>
            </a:lvl5pPr>
            <a:lvl6pPr marL="2743200" lvl="5" indent="-304800" rtl="0">
              <a:lnSpc>
                <a:spcPct val="115000"/>
              </a:lnSpc>
              <a:spcBef>
                <a:spcPts val="0"/>
              </a:spcBef>
              <a:spcAft>
                <a:spcPts val="0"/>
              </a:spcAft>
              <a:buSzPts val="1200"/>
              <a:buChar char="■"/>
              <a:defRPr>
                <a:solidFill>
                  <a:srgbClr val="434343"/>
                </a:solidFill>
              </a:defRPr>
            </a:lvl6pPr>
            <a:lvl7pPr marL="3200400" lvl="6" indent="-304800" rtl="0">
              <a:lnSpc>
                <a:spcPct val="115000"/>
              </a:lnSpc>
              <a:spcBef>
                <a:spcPts val="0"/>
              </a:spcBef>
              <a:spcAft>
                <a:spcPts val="0"/>
              </a:spcAft>
              <a:buSzPts val="1200"/>
              <a:buChar char="●"/>
              <a:defRPr>
                <a:solidFill>
                  <a:srgbClr val="434343"/>
                </a:solidFill>
              </a:defRPr>
            </a:lvl7pPr>
            <a:lvl8pPr marL="3657600" lvl="7" indent="-304800" rtl="0">
              <a:lnSpc>
                <a:spcPct val="115000"/>
              </a:lnSpc>
              <a:spcBef>
                <a:spcPts val="0"/>
              </a:spcBef>
              <a:spcAft>
                <a:spcPts val="0"/>
              </a:spcAft>
              <a:buSzPts val="1200"/>
              <a:buChar char="○"/>
              <a:defRPr>
                <a:solidFill>
                  <a:srgbClr val="434343"/>
                </a:solidFill>
              </a:defRPr>
            </a:lvl8pPr>
            <a:lvl9pPr marL="4114800" lvl="8" indent="-304800" rtl="0">
              <a:lnSpc>
                <a:spcPct val="115000"/>
              </a:lnSpc>
              <a:spcBef>
                <a:spcPts val="0"/>
              </a:spcBef>
              <a:spcAft>
                <a:spcPts val="0"/>
              </a:spcAft>
              <a:buSzPts val="1200"/>
              <a:buChar char="■"/>
              <a:defRPr>
                <a:solidFill>
                  <a:srgbClr val="434343"/>
                </a:solidFill>
              </a:defRPr>
            </a:lvl9pPr>
          </a:lstStyle>
          <a:p>
            <a:endParaRPr/>
          </a:p>
        </p:txBody>
      </p:sp>
      <p:sp>
        <p:nvSpPr>
          <p:cNvPr id="200" name="Google Shape;200;p7"/>
          <p:cNvSpPr>
            <a:spLocks noGrp="1"/>
          </p:cNvSpPr>
          <p:nvPr>
            <p:ph type="pic" idx="2"/>
          </p:nvPr>
        </p:nvSpPr>
        <p:spPr>
          <a:xfrm>
            <a:off x="5037488" y="535000"/>
            <a:ext cx="3173700" cy="4073400"/>
          </a:xfrm>
          <a:prstGeom prst="rect">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01"/>
        <p:cNvGrpSpPr/>
        <p:nvPr/>
      </p:nvGrpSpPr>
      <p:grpSpPr>
        <a:xfrm>
          <a:off x="0" y="0"/>
          <a:ext cx="0" cy="0"/>
          <a:chOff x="0" y="0"/>
          <a:chExt cx="0" cy="0"/>
        </a:xfrm>
      </p:grpSpPr>
      <p:sp>
        <p:nvSpPr>
          <p:cNvPr id="202" name="Google Shape;202;p8"/>
          <p:cNvSpPr/>
          <p:nvPr/>
        </p:nvSpPr>
        <p:spPr>
          <a:xfrm>
            <a:off x="-50" y="366600"/>
            <a:ext cx="9144000" cy="4410300"/>
          </a:xfrm>
          <a:prstGeom prst="rect">
            <a:avLst/>
          </a:prstGeom>
          <a:solidFill>
            <a:srgbClr val="FFFFFF">
              <a:alpha val="362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03" name="Google Shape;203;p8"/>
          <p:cNvSpPr/>
          <p:nvPr/>
        </p:nvSpPr>
        <p:spPr>
          <a:xfrm>
            <a:off x="-50" y="5006900"/>
            <a:ext cx="9144000" cy="136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04" name="Google Shape;204;p8"/>
          <p:cNvSpPr/>
          <p:nvPr/>
        </p:nvSpPr>
        <p:spPr>
          <a:xfrm>
            <a:off x="-50" y="100"/>
            <a:ext cx="9144000" cy="136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05" name="Google Shape;205;p8"/>
          <p:cNvSpPr txBox="1">
            <a:spLocks noGrp="1"/>
          </p:cNvSpPr>
          <p:nvPr>
            <p:ph type="title"/>
          </p:nvPr>
        </p:nvSpPr>
        <p:spPr>
          <a:xfrm>
            <a:off x="2724150" y="1307100"/>
            <a:ext cx="36957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6"/>
        <p:cNvGrpSpPr/>
        <p:nvPr/>
      </p:nvGrpSpPr>
      <p:grpSpPr>
        <a:xfrm>
          <a:off x="0" y="0"/>
          <a:ext cx="0" cy="0"/>
          <a:chOff x="0" y="0"/>
          <a:chExt cx="0" cy="0"/>
        </a:xfrm>
      </p:grpSpPr>
      <p:sp>
        <p:nvSpPr>
          <p:cNvPr id="207" name="Google Shape;207;p9"/>
          <p:cNvSpPr/>
          <p:nvPr/>
        </p:nvSpPr>
        <p:spPr>
          <a:xfrm>
            <a:off x="-50" y="366600"/>
            <a:ext cx="9144000" cy="4410300"/>
          </a:xfrm>
          <a:prstGeom prst="rect">
            <a:avLst/>
          </a:prstGeom>
          <a:solidFill>
            <a:srgbClr val="FFFFFF">
              <a:alpha val="362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08" name="Google Shape;208;p9"/>
          <p:cNvSpPr/>
          <p:nvPr/>
        </p:nvSpPr>
        <p:spPr>
          <a:xfrm>
            <a:off x="-50" y="5006900"/>
            <a:ext cx="9144000" cy="136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09" name="Google Shape;209;p9"/>
          <p:cNvSpPr/>
          <p:nvPr/>
        </p:nvSpPr>
        <p:spPr>
          <a:xfrm>
            <a:off x="-50" y="100"/>
            <a:ext cx="9144000" cy="136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210" name="Google Shape;210;p9"/>
          <p:cNvSpPr txBox="1">
            <a:spLocks noGrp="1"/>
          </p:cNvSpPr>
          <p:nvPr>
            <p:ph type="title"/>
          </p:nvPr>
        </p:nvSpPr>
        <p:spPr>
          <a:xfrm>
            <a:off x="2201850" y="158487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1" name="Google Shape;211;p9"/>
          <p:cNvSpPr txBox="1">
            <a:spLocks noGrp="1"/>
          </p:cNvSpPr>
          <p:nvPr>
            <p:ph type="subTitle" idx="1"/>
          </p:nvPr>
        </p:nvSpPr>
        <p:spPr>
          <a:xfrm>
            <a:off x="2201925" y="2427926"/>
            <a:ext cx="4740300" cy="11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12"/>
        <p:cNvGrpSpPr/>
        <p:nvPr/>
      </p:nvGrpSpPr>
      <p:grpSpPr>
        <a:xfrm>
          <a:off x="0" y="0"/>
          <a:ext cx="0" cy="0"/>
          <a:chOff x="0" y="0"/>
          <a:chExt cx="0" cy="0"/>
        </a:xfrm>
      </p:grpSpPr>
      <p:sp>
        <p:nvSpPr>
          <p:cNvPr id="213" name="Google Shape;213;p10"/>
          <p:cNvSpPr>
            <a:spLocks noGrp="1"/>
          </p:cNvSpPr>
          <p:nvPr>
            <p:ph type="pic" idx="2"/>
          </p:nvPr>
        </p:nvSpPr>
        <p:spPr>
          <a:xfrm>
            <a:off x="-6875" y="0"/>
            <a:ext cx="9144000" cy="5157300"/>
          </a:xfrm>
          <a:prstGeom prst="rect">
            <a:avLst/>
          </a:prstGeom>
          <a:noFill/>
          <a:ln>
            <a:noFill/>
          </a:ln>
        </p:spPr>
      </p:sp>
      <p:sp>
        <p:nvSpPr>
          <p:cNvPr id="214" name="Google Shape;214;p10"/>
          <p:cNvSpPr txBox="1">
            <a:spLocks noGrp="1"/>
          </p:cNvSpPr>
          <p:nvPr>
            <p:ph type="title"/>
          </p:nvPr>
        </p:nvSpPr>
        <p:spPr>
          <a:xfrm>
            <a:off x="720000" y="4038000"/>
            <a:ext cx="7704000" cy="5727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Montserrat SemiBold"/>
              <a:buNone/>
              <a:defRPr sz="3000">
                <a:solidFill>
                  <a:schemeClr val="dk1"/>
                </a:solidFill>
                <a:latin typeface="Montserrat SemiBold"/>
                <a:ea typeface="Montserrat SemiBold"/>
                <a:cs typeface="Montserrat SemiBold"/>
                <a:sym typeface="Montserrat SemiBold"/>
              </a:defRPr>
            </a:lvl1pPr>
            <a:lvl2pPr lvl="1" rtl="0">
              <a:spcBef>
                <a:spcPts val="0"/>
              </a:spcBef>
              <a:spcAft>
                <a:spcPts val="0"/>
              </a:spcAft>
              <a:buClr>
                <a:schemeClr val="dk1"/>
              </a:buClr>
              <a:buSzPts val="3500"/>
              <a:buFont typeface="Montserrat SemiBold"/>
              <a:buNone/>
              <a:defRPr sz="3500" i="1">
                <a:solidFill>
                  <a:schemeClr val="dk1"/>
                </a:solidFill>
                <a:latin typeface="Montserrat SemiBold"/>
                <a:ea typeface="Montserrat SemiBold"/>
                <a:cs typeface="Montserrat SemiBold"/>
                <a:sym typeface="Montserrat SemiBold"/>
              </a:defRPr>
            </a:lvl2pPr>
            <a:lvl3pPr lvl="2" rtl="0">
              <a:spcBef>
                <a:spcPts val="0"/>
              </a:spcBef>
              <a:spcAft>
                <a:spcPts val="0"/>
              </a:spcAft>
              <a:buClr>
                <a:schemeClr val="dk1"/>
              </a:buClr>
              <a:buSzPts val="3500"/>
              <a:buFont typeface="Montserrat SemiBold"/>
              <a:buNone/>
              <a:defRPr sz="3500" i="1">
                <a:solidFill>
                  <a:schemeClr val="dk1"/>
                </a:solidFill>
                <a:latin typeface="Montserrat SemiBold"/>
                <a:ea typeface="Montserrat SemiBold"/>
                <a:cs typeface="Montserrat SemiBold"/>
                <a:sym typeface="Montserrat SemiBold"/>
              </a:defRPr>
            </a:lvl3pPr>
            <a:lvl4pPr lvl="3" rtl="0">
              <a:spcBef>
                <a:spcPts val="0"/>
              </a:spcBef>
              <a:spcAft>
                <a:spcPts val="0"/>
              </a:spcAft>
              <a:buClr>
                <a:schemeClr val="dk1"/>
              </a:buClr>
              <a:buSzPts val="3500"/>
              <a:buFont typeface="Montserrat SemiBold"/>
              <a:buNone/>
              <a:defRPr sz="3500" i="1">
                <a:solidFill>
                  <a:schemeClr val="dk1"/>
                </a:solidFill>
                <a:latin typeface="Montserrat SemiBold"/>
                <a:ea typeface="Montserrat SemiBold"/>
                <a:cs typeface="Montserrat SemiBold"/>
                <a:sym typeface="Montserrat SemiBold"/>
              </a:defRPr>
            </a:lvl4pPr>
            <a:lvl5pPr lvl="4" rtl="0">
              <a:spcBef>
                <a:spcPts val="0"/>
              </a:spcBef>
              <a:spcAft>
                <a:spcPts val="0"/>
              </a:spcAft>
              <a:buClr>
                <a:schemeClr val="dk1"/>
              </a:buClr>
              <a:buSzPts val="3500"/>
              <a:buFont typeface="Montserrat SemiBold"/>
              <a:buNone/>
              <a:defRPr sz="3500" i="1">
                <a:solidFill>
                  <a:schemeClr val="dk1"/>
                </a:solidFill>
                <a:latin typeface="Montserrat SemiBold"/>
                <a:ea typeface="Montserrat SemiBold"/>
                <a:cs typeface="Montserrat SemiBold"/>
                <a:sym typeface="Montserrat SemiBold"/>
              </a:defRPr>
            </a:lvl5pPr>
            <a:lvl6pPr lvl="5" rtl="0">
              <a:spcBef>
                <a:spcPts val="0"/>
              </a:spcBef>
              <a:spcAft>
                <a:spcPts val="0"/>
              </a:spcAft>
              <a:buClr>
                <a:schemeClr val="dk1"/>
              </a:buClr>
              <a:buSzPts val="3500"/>
              <a:buFont typeface="Montserrat SemiBold"/>
              <a:buNone/>
              <a:defRPr sz="3500" i="1">
                <a:solidFill>
                  <a:schemeClr val="dk1"/>
                </a:solidFill>
                <a:latin typeface="Montserrat SemiBold"/>
                <a:ea typeface="Montserrat SemiBold"/>
                <a:cs typeface="Montserrat SemiBold"/>
                <a:sym typeface="Montserrat SemiBold"/>
              </a:defRPr>
            </a:lvl6pPr>
            <a:lvl7pPr lvl="6" rtl="0">
              <a:spcBef>
                <a:spcPts val="0"/>
              </a:spcBef>
              <a:spcAft>
                <a:spcPts val="0"/>
              </a:spcAft>
              <a:buClr>
                <a:schemeClr val="dk1"/>
              </a:buClr>
              <a:buSzPts val="3500"/>
              <a:buFont typeface="Montserrat SemiBold"/>
              <a:buNone/>
              <a:defRPr sz="3500" i="1">
                <a:solidFill>
                  <a:schemeClr val="dk1"/>
                </a:solidFill>
                <a:latin typeface="Montserrat SemiBold"/>
                <a:ea typeface="Montserrat SemiBold"/>
                <a:cs typeface="Montserrat SemiBold"/>
                <a:sym typeface="Montserrat SemiBold"/>
              </a:defRPr>
            </a:lvl7pPr>
            <a:lvl8pPr lvl="7" rtl="0">
              <a:spcBef>
                <a:spcPts val="0"/>
              </a:spcBef>
              <a:spcAft>
                <a:spcPts val="0"/>
              </a:spcAft>
              <a:buClr>
                <a:schemeClr val="dk1"/>
              </a:buClr>
              <a:buSzPts val="3500"/>
              <a:buFont typeface="Montserrat SemiBold"/>
              <a:buNone/>
              <a:defRPr sz="3500" i="1">
                <a:solidFill>
                  <a:schemeClr val="dk1"/>
                </a:solidFill>
                <a:latin typeface="Montserrat SemiBold"/>
                <a:ea typeface="Montserrat SemiBold"/>
                <a:cs typeface="Montserrat SemiBold"/>
                <a:sym typeface="Montserrat SemiBold"/>
              </a:defRPr>
            </a:lvl8pPr>
            <a:lvl9pPr lvl="8" rtl="0">
              <a:spcBef>
                <a:spcPts val="0"/>
              </a:spcBef>
              <a:spcAft>
                <a:spcPts val="0"/>
              </a:spcAft>
              <a:buClr>
                <a:schemeClr val="dk1"/>
              </a:buClr>
              <a:buSzPts val="3500"/>
              <a:buFont typeface="Montserrat SemiBold"/>
              <a:buNone/>
              <a:defRPr sz="3500" i="1">
                <a:solidFill>
                  <a:schemeClr val="dk1"/>
                </a:solidFill>
                <a:latin typeface="Montserrat SemiBold"/>
                <a:ea typeface="Montserrat SemiBold"/>
                <a:cs typeface="Montserrat SemiBold"/>
                <a:sym typeface="Montserrat SemiBold"/>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Duru Sans"/>
              <a:buChar char="●"/>
              <a:defRPr sz="1200">
                <a:solidFill>
                  <a:schemeClr val="dk1"/>
                </a:solidFill>
                <a:latin typeface="Duru Sans"/>
                <a:ea typeface="Duru Sans"/>
                <a:cs typeface="Duru Sans"/>
                <a:sym typeface="Duru Sans"/>
              </a:defRPr>
            </a:lvl1pPr>
            <a:lvl2pPr marL="914400" lvl="1" indent="-304800">
              <a:lnSpc>
                <a:spcPct val="100000"/>
              </a:lnSpc>
              <a:spcBef>
                <a:spcPts val="0"/>
              </a:spcBef>
              <a:spcAft>
                <a:spcPts val="0"/>
              </a:spcAft>
              <a:buClr>
                <a:schemeClr val="dk1"/>
              </a:buClr>
              <a:buSzPts val="1200"/>
              <a:buFont typeface="Duru Sans"/>
              <a:buChar char="○"/>
              <a:defRPr sz="1200">
                <a:solidFill>
                  <a:schemeClr val="dk1"/>
                </a:solidFill>
                <a:latin typeface="Duru Sans"/>
                <a:ea typeface="Duru Sans"/>
                <a:cs typeface="Duru Sans"/>
                <a:sym typeface="Duru Sans"/>
              </a:defRPr>
            </a:lvl2pPr>
            <a:lvl3pPr marL="1371600" lvl="2" indent="-304800">
              <a:lnSpc>
                <a:spcPct val="100000"/>
              </a:lnSpc>
              <a:spcBef>
                <a:spcPts val="0"/>
              </a:spcBef>
              <a:spcAft>
                <a:spcPts val="0"/>
              </a:spcAft>
              <a:buClr>
                <a:schemeClr val="dk1"/>
              </a:buClr>
              <a:buSzPts val="1200"/>
              <a:buFont typeface="Duru Sans"/>
              <a:buChar char="■"/>
              <a:defRPr sz="1200">
                <a:solidFill>
                  <a:schemeClr val="dk1"/>
                </a:solidFill>
                <a:latin typeface="Duru Sans"/>
                <a:ea typeface="Duru Sans"/>
                <a:cs typeface="Duru Sans"/>
                <a:sym typeface="Duru Sans"/>
              </a:defRPr>
            </a:lvl3pPr>
            <a:lvl4pPr marL="1828800" lvl="3" indent="-304800">
              <a:lnSpc>
                <a:spcPct val="100000"/>
              </a:lnSpc>
              <a:spcBef>
                <a:spcPts val="0"/>
              </a:spcBef>
              <a:spcAft>
                <a:spcPts val="0"/>
              </a:spcAft>
              <a:buClr>
                <a:schemeClr val="dk1"/>
              </a:buClr>
              <a:buSzPts val="1200"/>
              <a:buFont typeface="Duru Sans"/>
              <a:buChar char="●"/>
              <a:defRPr sz="1200">
                <a:solidFill>
                  <a:schemeClr val="dk1"/>
                </a:solidFill>
                <a:latin typeface="Duru Sans"/>
                <a:ea typeface="Duru Sans"/>
                <a:cs typeface="Duru Sans"/>
                <a:sym typeface="Duru Sans"/>
              </a:defRPr>
            </a:lvl4pPr>
            <a:lvl5pPr marL="2286000" lvl="4" indent="-304800">
              <a:lnSpc>
                <a:spcPct val="100000"/>
              </a:lnSpc>
              <a:spcBef>
                <a:spcPts val="0"/>
              </a:spcBef>
              <a:spcAft>
                <a:spcPts val="0"/>
              </a:spcAft>
              <a:buClr>
                <a:schemeClr val="dk1"/>
              </a:buClr>
              <a:buSzPts val="1200"/>
              <a:buFont typeface="Duru Sans"/>
              <a:buChar char="○"/>
              <a:defRPr sz="1200">
                <a:solidFill>
                  <a:schemeClr val="dk1"/>
                </a:solidFill>
                <a:latin typeface="Duru Sans"/>
                <a:ea typeface="Duru Sans"/>
                <a:cs typeface="Duru Sans"/>
                <a:sym typeface="Duru Sans"/>
              </a:defRPr>
            </a:lvl5pPr>
            <a:lvl6pPr marL="2743200" lvl="5" indent="-304800">
              <a:lnSpc>
                <a:spcPct val="100000"/>
              </a:lnSpc>
              <a:spcBef>
                <a:spcPts val="0"/>
              </a:spcBef>
              <a:spcAft>
                <a:spcPts val="0"/>
              </a:spcAft>
              <a:buClr>
                <a:schemeClr val="dk1"/>
              </a:buClr>
              <a:buSzPts val="1200"/>
              <a:buFont typeface="Duru Sans"/>
              <a:buChar char="■"/>
              <a:defRPr sz="1200">
                <a:solidFill>
                  <a:schemeClr val="dk1"/>
                </a:solidFill>
                <a:latin typeface="Duru Sans"/>
                <a:ea typeface="Duru Sans"/>
                <a:cs typeface="Duru Sans"/>
                <a:sym typeface="Duru Sans"/>
              </a:defRPr>
            </a:lvl6pPr>
            <a:lvl7pPr marL="3200400" lvl="6" indent="-304800">
              <a:lnSpc>
                <a:spcPct val="100000"/>
              </a:lnSpc>
              <a:spcBef>
                <a:spcPts val="0"/>
              </a:spcBef>
              <a:spcAft>
                <a:spcPts val="0"/>
              </a:spcAft>
              <a:buClr>
                <a:schemeClr val="dk1"/>
              </a:buClr>
              <a:buSzPts val="1200"/>
              <a:buFont typeface="Duru Sans"/>
              <a:buChar char="●"/>
              <a:defRPr sz="1200">
                <a:solidFill>
                  <a:schemeClr val="dk1"/>
                </a:solidFill>
                <a:latin typeface="Duru Sans"/>
                <a:ea typeface="Duru Sans"/>
                <a:cs typeface="Duru Sans"/>
                <a:sym typeface="Duru Sans"/>
              </a:defRPr>
            </a:lvl7pPr>
            <a:lvl8pPr marL="3657600" lvl="7" indent="-304800">
              <a:lnSpc>
                <a:spcPct val="100000"/>
              </a:lnSpc>
              <a:spcBef>
                <a:spcPts val="0"/>
              </a:spcBef>
              <a:spcAft>
                <a:spcPts val="0"/>
              </a:spcAft>
              <a:buClr>
                <a:schemeClr val="dk1"/>
              </a:buClr>
              <a:buSzPts val="1200"/>
              <a:buFont typeface="Duru Sans"/>
              <a:buChar char="○"/>
              <a:defRPr sz="1200">
                <a:solidFill>
                  <a:schemeClr val="dk1"/>
                </a:solidFill>
                <a:latin typeface="Duru Sans"/>
                <a:ea typeface="Duru Sans"/>
                <a:cs typeface="Duru Sans"/>
                <a:sym typeface="Duru Sans"/>
              </a:defRPr>
            </a:lvl8pPr>
            <a:lvl9pPr marL="4114800" lvl="8" indent="-304800">
              <a:lnSpc>
                <a:spcPct val="100000"/>
              </a:lnSpc>
              <a:spcBef>
                <a:spcPts val="0"/>
              </a:spcBef>
              <a:spcAft>
                <a:spcPts val="0"/>
              </a:spcAft>
              <a:buClr>
                <a:schemeClr val="dk1"/>
              </a:buClr>
              <a:buSzPts val="1200"/>
              <a:buFont typeface="Duru Sans"/>
              <a:buChar char="■"/>
              <a:defRPr sz="1200">
                <a:solidFill>
                  <a:schemeClr val="dk1"/>
                </a:solidFill>
                <a:latin typeface="Duru Sans"/>
                <a:ea typeface="Duru Sans"/>
                <a:cs typeface="Duru Sans"/>
                <a:sym typeface="Duru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952"/>
        <p:cNvGrpSpPr/>
        <p:nvPr/>
      </p:nvGrpSpPr>
      <p:grpSpPr>
        <a:xfrm>
          <a:off x="0" y="0"/>
          <a:ext cx="0" cy="0"/>
          <a:chOff x="0" y="0"/>
          <a:chExt cx="0" cy="0"/>
        </a:xfrm>
      </p:grpSpPr>
      <p:sp>
        <p:nvSpPr>
          <p:cNvPr id="953" name="Google Shape;953;p2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954" name="Google Shape;954;p2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slide" Target="slide40.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38.xml"/><Relationship Id="rId7" Type="http://schemas.openxmlformats.org/officeDocument/2006/relationships/slide" Target="slide46.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13.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5.xml"/><Relationship Id="rId6" Type="http://schemas.openxmlformats.org/officeDocument/2006/relationships/slide" Target="slide32.xml"/><Relationship Id="rId11" Type="http://schemas.openxmlformats.org/officeDocument/2006/relationships/hyperlink" Target="http://bit.ly/30B07Gq" TargetMode="External"/><Relationship Id="rId5" Type="http://schemas.openxmlformats.org/officeDocument/2006/relationships/slide" Target="slide34.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35.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hyperlink" Target="https://docs.google.com/spreadsheets/d/1vaFXDhlm0gbcSvpw_6ZmdCXI6y3r1wyXOtl8uJSiIKo/copy"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hyperlink" Target="https://docs.google.com/spreadsheets/d/1vaFXDhlm0gbcSvpw_6ZmdCXI6y3r1wyXOtl8uJSiIKo/copy"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18.jp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9.xml"/><Relationship Id="rId1" Type="http://schemas.openxmlformats.org/officeDocument/2006/relationships/slideLayout" Target="../slideLayouts/slideLayout14.xml"/><Relationship Id="rId5" Type="http://schemas.openxmlformats.org/officeDocument/2006/relationships/image" Target="../media/image19.png"/><Relationship Id="rId4" Type="http://schemas.openxmlformats.org/officeDocument/2006/relationships/hyperlink" Target="https://docs.google.com/spreadsheets/d/1vaFXDhlm0gbcSvpw_6ZmdCXI6y3r1wyXOtl8uJSiIKo/copy"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hyperlink" Target="https://www.freepik.com/free-vector/hand-drawn-psychologist-instagram-stories-template_35633245.htm/?utm_source=slidesgo_template&amp;utm_medium=referral-link&amp;utm_campaign=sg_resources&amp;utm_content=freepik"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hyperlink" Target="https://www.freepik.com/free-vector/minimal-physiotherapist-help-instagram-post_34861275.htm/?utm_source=slidesgo_template&amp;utm_medium=referral-link&amp;utm_campaign=sg_resources&amp;utm_content=freepik"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www.flaticon.com/packs/physiotherapy-24/?utm_source=slidesgo_template&amp;utm_medium=referral-link&amp;utm_campaign=sg_resources&amp;utm_content=flaticon" TargetMode="External"/><Relationship Id="rId3" Type="http://schemas.openxmlformats.org/officeDocument/2006/relationships/hyperlink" Target="https://www.freepik.com/free-photo/male-physiotherapist-checking-woman-s-hip_11379442.htm/?utm_source=slidesgo_template&amp;utm_medium=referral-link&amp;utm_campaign=sg_resources&amp;utm_content=freepik" TargetMode="External"/><Relationship Id="rId7" Type="http://schemas.openxmlformats.org/officeDocument/2006/relationships/hyperlink" Target="https://www.freepik.com/free-vector/hand-drawn-physiotherapist-instagram-posts-collection_34918617.htm/?utm_source=slidesgo_template&amp;utm_medium=referral-link&amp;utm_campaign=sg_resources&amp;utm_content=freepik"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hyperlink" Target="https://www.freepik.com/free-photo/male-physiotherapist-checking-woman-s-back-pain_11379441.htm/?utm_source=slidesgo_template&amp;utm_medium=referral-link&amp;utm_campaign=sg_resources&amp;utm_content=freepik" TargetMode="External"/><Relationship Id="rId5" Type="http://schemas.openxmlformats.org/officeDocument/2006/relationships/hyperlink" Target="https://www.freepik.com/free-photo/woman-rehabilitation-center-getting-treatment_41286769.htm/?utm_source=slidesgo_template&amp;utm_medium=referral-link&amp;utm_campaign=sg_resources&amp;utm_content=freepik" TargetMode="External"/><Relationship Id="rId4" Type="http://schemas.openxmlformats.org/officeDocument/2006/relationships/hyperlink" Target="https://www.freepik.com/free-photo/medical-assistant-helping-patient-with-physiotherapy-exercises_17613551.htm/?utm_source=slidesgo_template&amp;utm_medium=referral-link&amp;utm_campaign=sg_resources&amp;utm_content=freepik"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5.xml"/><Relationship Id="rId1" Type="http://schemas.openxmlformats.org/officeDocument/2006/relationships/slideLayout" Target="../slideLayouts/slideLayout24.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2.xml"/></Relationships>
</file>

<file path=ppt/slides/_rels/slide3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6.xml"/><Relationship Id="rId1" Type="http://schemas.openxmlformats.org/officeDocument/2006/relationships/slideLayout" Target="../slideLayouts/slideLayout24.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2.xml"/></Relationships>
</file>

<file path=ppt/slides/_rels/slide38.xml.rels><?xml version="1.0" encoding="UTF-8" standalone="yes"?>
<Relationships xmlns="http://schemas.openxmlformats.org/package/2006/relationships"><Relationship Id="rId3" Type="http://schemas.openxmlformats.org/officeDocument/2006/relationships/hyperlink" Target="https://fonts.google.com/specimen/Montserrat" TargetMode="External"/><Relationship Id="rId2" Type="http://schemas.openxmlformats.org/officeDocument/2006/relationships/notesSlide" Target="../notesSlides/notesSlide37.xml"/><Relationship Id="rId1" Type="http://schemas.openxmlformats.org/officeDocument/2006/relationships/slideLayout" Target="../slideLayouts/slideLayout24.xml"/><Relationship Id="rId4" Type="http://schemas.openxmlformats.org/officeDocument/2006/relationships/hyperlink" Target="https://fonts.google.com/specimen/Duru+Sans"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24.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3.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2.png"/><Relationship Id="rId4" Type="http://schemas.openxmlformats.org/officeDocument/2006/relationships/image" Target="../media/image20.png"/><Relationship Id="rId9"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7.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2.xml"/><Relationship Id="rId1" Type="http://schemas.openxmlformats.org/officeDocument/2006/relationships/slideLayout" Target="../slideLayouts/slideLayout23.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27"/>
          <p:cNvSpPr txBox="1">
            <a:spLocks noGrp="1"/>
          </p:cNvSpPr>
          <p:nvPr>
            <p:ph type="ctrTitle"/>
          </p:nvPr>
        </p:nvSpPr>
        <p:spPr>
          <a:xfrm>
            <a:off x="1879625" y="517038"/>
            <a:ext cx="5384700" cy="183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dirty="0"/>
              <a:t>Optimization</a:t>
            </a:r>
            <a:br>
              <a:rPr lang="en-US" sz="4800" dirty="0"/>
            </a:br>
            <a:r>
              <a:rPr lang="en-US" altLang="zh-TW" sz="4800" dirty="0"/>
              <a:t>Theory</a:t>
            </a:r>
            <a:endParaRPr lang="en-US" sz="4800" dirty="0"/>
          </a:p>
        </p:txBody>
      </p:sp>
      <p:sp>
        <p:nvSpPr>
          <p:cNvPr id="963" name="Google Shape;963;p27"/>
          <p:cNvSpPr txBox="1">
            <a:spLocks noGrp="1"/>
          </p:cNvSpPr>
          <p:nvPr>
            <p:ph type="subTitle" idx="1"/>
          </p:nvPr>
        </p:nvSpPr>
        <p:spPr>
          <a:xfrm>
            <a:off x="1005123" y="2550894"/>
            <a:ext cx="7133704" cy="9144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1800" b="1" dirty="0"/>
              <a:t>Adapting Object Detection to Fisheye Cameras:</a:t>
            </a:r>
          </a:p>
          <a:p>
            <a:pPr marL="0" lvl="0" indent="0" rtl="0">
              <a:spcBef>
                <a:spcPts val="0"/>
              </a:spcBef>
              <a:spcAft>
                <a:spcPts val="0"/>
              </a:spcAft>
              <a:buNone/>
            </a:pPr>
            <a:r>
              <a:rPr lang="en-US" sz="1800" b="1" dirty="0"/>
              <a:t>A Knowledge Distillation with Semi-Pseudo-Label Approach</a:t>
            </a:r>
          </a:p>
        </p:txBody>
      </p:sp>
      <p:grpSp>
        <p:nvGrpSpPr>
          <p:cNvPr id="964" name="Google Shape;964;p27"/>
          <p:cNvGrpSpPr/>
          <p:nvPr/>
        </p:nvGrpSpPr>
        <p:grpSpPr>
          <a:xfrm>
            <a:off x="8251175" y="771138"/>
            <a:ext cx="1299100" cy="1129500"/>
            <a:chOff x="7504950" y="336613"/>
            <a:chExt cx="1299100" cy="1129500"/>
          </a:xfrm>
        </p:grpSpPr>
        <p:sp>
          <p:nvSpPr>
            <p:cNvPr id="965" name="Google Shape;965;p27"/>
            <p:cNvSpPr/>
            <p:nvPr/>
          </p:nvSpPr>
          <p:spPr>
            <a:xfrm>
              <a:off x="813470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66" name="Google Shape;966;p27"/>
            <p:cNvSpPr/>
            <p:nvPr/>
          </p:nvSpPr>
          <p:spPr>
            <a:xfrm>
              <a:off x="813470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67" name="Google Shape;967;p27"/>
            <p:cNvSpPr/>
            <p:nvPr/>
          </p:nvSpPr>
          <p:spPr>
            <a:xfrm>
              <a:off x="81347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68" name="Google Shape;968;p27"/>
            <p:cNvSpPr/>
            <p:nvPr/>
          </p:nvSpPr>
          <p:spPr>
            <a:xfrm>
              <a:off x="81347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69" name="Google Shape;969;p27"/>
            <p:cNvSpPr/>
            <p:nvPr/>
          </p:nvSpPr>
          <p:spPr>
            <a:xfrm>
              <a:off x="81347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70" name="Google Shape;970;p27"/>
            <p:cNvSpPr/>
            <p:nvPr/>
          </p:nvSpPr>
          <p:spPr>
            <a:xfrm>
              <a:off x="81347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71" name="Google Shape;971;p27"/>
            <p:cNvSpPr/>
            <p:nvPr/>
          </p:nvSpPr>
          <p:spPr>
            <a:xfrm>
              <a:off x="813470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72" name="Google Shape;972;p27"/>
            <p:cNvSpPr/>
            <p:nvPr/>
          </p:nvSpPr>
          <p:spPr>
            <a:xfrm>
              <a:off x="813470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73" name="Google Shape;973;p27"/>
            <p:cNvSpPr/>
            <p:nvPr/>
          </p:nvSpPr>
          <p:spPr>
            <a:xfrm>
              <a:off x="80087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74" name="Google Shape;974;p27"/>
            <p:cNvSpPr/>
            <p:nvPr/>
          </p:nvSpPr>
          <p:spPr>
            <a:xfrm>
              <a:off x="80087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75" name="Google Shape;975;p27"/>
            <p:cNvSpPr/>
            <p:nvPr/>
          </p:nvSpPr>
          <p:spPr>
            <a:xfrm>
              <a:off x="80087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76" name="Google Shape;976;p27"/>
            <p:cNvSpPr/>
            <p:nvPr/>
          </p:nvSpPr>
          <p:spPr>
            <a:xfrm>
              <a:off x="80087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77" name="Google Shape;977;p27"/>
            <p:cNvSpPr/>
            <p:nvPr/>
          </p:nvSpPr>
          <p:spPr>
            <a:xfrm>
              <a:off x="80087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78" name="Google Shape;978;p27"/>
            <p:cNvSpPr/>
            <p:nvPr/>
          </p:nvSpPr>
          <p:spPr>
            <a:xfrm>
              <a:off x="80087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79" name="Google Shape;979;p27"/>
            <p:cNvSpPr/>
            <p:nvPr/>
          </p:nvSpPr>
          <p:spPr>
            <a:xfrm>
              <a:off x="800875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80" name="Google Shape;980;p27"/>
            <p:cNvSpPr/>
            <p:nvPr/>
          </p:nvSpPr>
          <p:spPr>
            <a:xfrm>
              <a:off x="800875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81" name="Google Shape;981;p27"/>
            <p:cNvSpPr/>
            <p:nvPr/>
          </p:nvSpPr>
          <p:spPr>
            <a:xfrm>
              <a:off x="78828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82" name="Google Shape;982;p27"/>
            <p:cNvSpPr/>
            <p:nvPr/>
          </p:nvSpPr>
          <p:spPr>
            <a:xfrm>
              <a:off x="78828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83" name="Google Shape;983;p27"/>
            <p:cNvSpPr/>
            <p:nvPr/>
          </p:nvSpPr>
          <p:spPr>
            <a:xfrm>
              <a:off x="78828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84" name="Google Shape;984;p27"/>
            <p:cNvSpPr/>
            <p:nvPr/>
          </p:nvSpPr>
          <p:spPr>
            <a:xfrm>
              <a:off x="78828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85" name="Google Shape;985;p27"/>
            <p:cNvSpPr/>
            <p:nvPr/>
          </p:nvSpPr>
          <p:spPr>
            <a:xfrm>
              <a:off x="788280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86" name="Google Shape;986;p27"/>
            <p:cNvSpPr/>
            <p:nvPr/>
          </p:nvSpPr>
          <p:spPr>
            <a:xfrm>
              <a:off x="788280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87" name="Google Shape;987;p27"/>
            <p:cNvSpPr/>
            <p:nvPr/>
          </p:nvSpPr>
          <p:spPr>
            <a:xfrm>
              <a:off x="788280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88" name="Google Shape;988;p27"/>
            <p:cNvSpPr/>
            <p:nvPr/>
          </p:nvSpPr>
          <p:spPr>
            <a:xfrm>
              <a:off x="788280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89" name="Google Shape;989;p27"/>
            <p:cNvSpPr/>
            <p:nvPr/>
          </p:nvSpPr>
          <p:spPr>
            <a:xfrm>
              <a:off x="77568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90" name="Google Shape;990;p27"/>
            <p:cNvSpPr/>
            <p:nvPr/>
          </p:nvSpPr>
          <p:spPr>
            <a:xfrm>
              <a:off x="77568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91" name="Google Shape;991;p27"/>
            <p:cNvSpPr/>
            <p:nvPr/>
          </p:nvSpPr>
          <p:spPr>
            <a:xfrm>
              <a:off x="77568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92" name="Google Shape;992;p27"/>
            <p:cNvSpPr/>
            <p:nvPr/>
          </p:nvSpPr>
          <p:spPr>
            <a:xfrm>
              <a:off x="77568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93" name="Google Shape;993;p27"/>
            <p:cNvSpPr/>
            <p:nvPr/>
          </p:nvSpPr>
          <p:spPr>
            <a:xfrm>
              <a:off x="77568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94" name="Google Shape;994;p27"/>
            <p:cNvSpPr/>
            <p:nvPr/>
          </p:nvSpPr>
          <p:spPr>
            <a:xfrm>
              <a:off x="77568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95" name="Google Shape;995;p27"/>
            <p:cNvSpPr/>
            <p:nvPr/>
          </p:nvSpPr>
          <p:spPr>
            <a:xfrm>
              <a:off x="76309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96" name="Google Shape;996;p27"/>
            <p:cNvSpPr/>
            <p:nvPr/>
          </p:nvSpPr>
          <p:spPr>
            <a:xfrm>
              <a:off x="76309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97" name="Google Shape;997;p27"/>
            <p:cNvSpPr/>
            <p:nvPr/>
          </p:nvSpPr>
          <p:spPr>
            <a:xfrm>
              <a:off x="76309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98" name="Google Shape;998;p27"/>
            <p:cNvSpPr/>
            <p:nvPr/>
          </p:nvSpPr>
          <p:spPr>
            <a:xfrm>
              <a:off x="76309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99" name="Google Shape;999;p27"/>
            <p:cNvSpPr/>
            <p:nvPr/>
          </p:nvSpPr>
          <p:spPr>
            <a:xfrm>
              <a:off x="75049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00" name="Google Shape;1000;p27"/>
            <p:cNvSpPr/>
            <p:nvPr/>
          </p:nvSpPr>
          <p:spPr>
            <a:xfrm>
              <a:off x="75049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01" name="Google Shape;1001;p27"/>
            <p:cNvSpPr/>
            <p:nvPr/>
          </p:nvSpPr>
          <p:spPr>
            <a:xfrm flipH="1">
              <a:off x="82606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02" name="Google Shape;1002;p27"/>
            <p:cNvSpPr/>
            <p:nvPr/>
          </p:nvSpPr>
          <p:spPr>
            <a:xfrm flipH="1">
              <a:off x="82606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03" name="Google Shape;1003;p27"/>
            <p:cNvSpPr/>
            <p:nvPr/>
          </p:nvSpPr>
          <p:spPr>
            <a:xfrm flipH="1">
              <a:off x="82606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04" name="Google Shape;1004;p27"/>
            <p:cNvSpPr/>
            <p:nvPr/>
          </p:nvSpPr>
          <p:spPr>
            <a:xfrm flipH="1">
              <a:off x="82606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05" name="Google Shape;1005;p27"/>
            <p:cNvSpPr/>
            <p:nvPr/>
          </p:nvSpPr>
          <p:spPr>
            <a:xfrm flipH="1">
              <a:off x="82606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06" name="Google Shape;1006;p27"/>
            <p:cNvSpPr/>
            <p:nvPr/>
          </p:nvSpPr>
          <p:spPr>
            <a:xfrm flipH="1">
              <a:off x="82606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07" name="Google Shape;1007;p27"/>
            <p:cNvSpPr/>
            <p:nvPr/>
          </p:nvSpPr>
          <p:spPr>
            <a:xfrm flipH="1">
              <a:off x="826065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08" name="Google Shape;1008;p27"/>
            <p:cNvSpPr/>
            <p:nvPr/>
          </p:nvSpPr>
          <p:spPr>
            <a:xfrm flipH="1">
              <a:off x="826065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09" name="Google Shape;1009;p27"/>
            <p:cNvSpPr/>
            <p:nvPr/>
          </p:nvSpPr>
          <p:spPr>
            <a:xfrm flipH="1">
              <a:off x="83866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10" name="Google Shape;1010;p27"/>
            <p:cNvSpPr/>
            <p:nvPr/>
          </p:nvSpPr>
          <p:spPr>
            <a:xfrm flipH="1">
              <a:off x="83866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11" name="Google Shape;1011;p27"/>
            <p:cNvSpPr/>
            <p:nvPr/>
          </p:nvSpPr>
          <p:spPr>
            <a:xfrm flipH="1">
              <a:off x="83866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12" name="Google Shape;1012;p27"/>
            <p:cNvSpPr/>
            <p:nvPr/>
          </p:nvSpPr>
          <p:spPr>
            <a:xfrm flipH="1">
              <a:off x="83866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13" name="Google Shape;1013;p27"/>
            <p:cNvSpPr/>
            <p:nvPr/>
          </p:nvSpPr>
          <p:spPr>
            <a:xfrm flipH="1">
              <a:off x="838660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14" name="Google Shape;1014;p27"/>
            <p:cNvSpPr/>
            <p:nvPr/>
          </p:nvSpPr>
          <p:spPr>
            <a:xfrm flipH="1">
              <a:off x="838660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15" name="Google Shape;1015;p27"/>
            <p:cNvSpPr/>
            <p:nvPr/>
          </p:nvSpPr>
          <p:spPr>
            <a:xfrm flipH="1">
              <a:off x="838660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16" name="Google Shape;1016;p27"/>
            <p:cNvSpPr/>
            <p:nvPr/>
          </p:nvSpPr>
          <p:spPr>
            <a:xfrm flipH="1">
              <a:off x="838660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17" name="Google Shape;1017;p27"/>
            <p:cNvSpPr/>
            <p:nvPr/>
          </p:nvSpPr>
          <p:spPr>
            <a:xfrm flipH="1">
              <a:off x="85125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18" name="Google Shape;1018;p27"/>
            <p:cNvSpPr/>
            <p:nvPr/>
          </p:nvSpPr>
          <p:spPr>
            <a:xfrm flipH="1">
              <a:off x="85125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19" name="Google Shape;1019;p27"/>
            <p:cNvSpPr/>
            <p:nvPr/>
          </p:nvSpPr>
          <p:spPr>
            <a:xfrm flipH="1">
              <a:off x="85125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20" name="Google Shape;1020;p27"/>
            <p:cNvSpPr/>
            <p:nvPr/>
          </p:nvSpPr>
          <p:spPr>
            <a:xfrm flipH="1">
              <a:off x="85125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21" name="Google Shape;1021;p27"/>
            <p:cNvSpPr/>
            <p:nvPr/>
          </p:nvSpPr>
          <p:spPr>
            <a:xfrm flipH="1">
              <a:off x="85125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22" name="Google Shape;1022;p27"/>
            <p:cNvSpPr/>
            <p:nvPr/>
          </p:nvSpPr>
          <p:spPr>
            <a:xfrm flipH="1">
              <a:off x="85125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23" name="Google Shape;1023;p27"/>
            <p:cNvSpPr/>
            <p:nvPr/>
          </p:nvSpPr>
          <p:spPr>
            <a:xfrm flipH="1">
              <a:off x="86385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24" name="Google Shape;1024;p27"/>
            <p:cNvSpPr/>
            <p:nvPr/>
          </p:nvSpPr>
          <p:spPr>
            <a:xfrm flipH="1">
              <a:off x="86385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25" name="Google Shape;1025;p27"/>
            <p:cNvSpPr/>
            <p:nvPr/>
          </p:nvSpPr>
          <p:spPr>
            <a:xfrm flipH="1">
              <a:off x="86385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26" name="Google Shape;1026;p27"/>
            <p:cNvSpPr/>
            <p:nvPr/>
          </p:nvSpPr>
          <p:spPr>
            <a:xfrm flipH="1">
              <a:off x="86385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27" name="Google Shape;1027;p27"/>
            <p:cNvSpPr/>
            <p:nvPr/>
          </p:nvSpPr>
          <p:spPr>
            <a:xfrm flipH="1">
              <a:off x="87644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28" name="Google Shape;1028;p27"/>
            <p:cNvSpPr/>
            <p:nvPr/>
          </p:nvSpPr>
          <p:spPr>
            <a:xfrm flipH="1">
              <a:off x="87644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grpSp>
      <p:sp>
        <p:nvSpPr>
          <p:cNvPr id="1029" name="Google Shape;1029;p27"/>
          <p:cNvSpPr/>
          <p:nvPr/>
        </p:nvSpPr>
        <p:spPr>
          <a:xfrm>
            <a:off x="8251176" y="1169652"/>
            <a:ext cx="1381241" cy="1381242"/>
          </a:xfrm>
          <a:custGeom>
            <a:avLst/>
            <a:gdLst/>
            <a:ahLst/>
            <a:cxnLst/>
            <a:rect l="l" t="t" r="r" b="b"/>
            <a:pathLst>
              <a:path w="1381241" h="1381242" extrusionOk="0">
                <a:moveTo>
                  <a:pt x="690621" y="1381243"/>
                </a:moveTo>
                <a:cubicBezTo>
                  <a:pt x="308230" y="1381243"/>
                  <a:pt x="0" y="1070695"/>
                  <a:pt x="0" y="690621"/>
                </a:cubicBezTo>
                <a:cubicBezTo>
                  <a:pt x="0" y="310548"/>
                  <a:pt x="310548" y="0"/>
                  <a:pt x="690621" y="0"/>
                </a:cubicBezTo>
                <a:cubicBezTo>
                  <a:pt x="1070694" y="0"/>
                  <a:pt x="1381241" y="310548"/>
                  <a:pt x="1381241" y="690621"/>
                </a:cubicBezTo>
                <a:cubicBezTo>
                  <a:pt x="1381241" y="1070695"/>
                  <a:pt x="1073012" y="1381243"/>
                  <a:pt x="690621" y="1381243"/>
                </a:cubicBezTo>
                <a:close/>
                <a:moveTo>
                  <a:pt x="690621" y="34763"/>
                </a:moveTo>
                <a:cubicBezTo>
                  <a:pt x="329088" y="34763"/>
                  <a:pt x="34763" y="329088"/>
                  <a:pt x="34763" y="690621"/>
                </a:cubicBezTo>
                <a:cubicBezTo>
                  <a:pt x="34763" y="1052155"/>
                  <a:pt x="329088" y="1346480"/>
                  <a:pt x="690621" y="1346480"/>
                </a:cubicBezTo>
                <a:cubicBezTo>
                  <a:pt x="1052154" y="1346480"/>
                  <a:pt x="1346479" y="1052155"/>
                  <a:pt x="1346479" y="690621"/>
                </a:cubicBezTo>
                <a:cubicBezTo>
                  <a:pt x="1346479" y="329088"/>
                  <a:pt x="1052154" y="34763"/>
                  <a:pt x="690621" y="3476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 name="文字方塊 2">
            <a:extLst>
              <a:ext uri="{FF2B5EF4-FFF2-40B4-BE49-F238E27FC236}">
                <a16:creationId xmlns:a16="http://schemas.microsoft.com/office/drawing/2014/main" id="{127322BA-5817-7EB1-1C20-A49D0090FA37}"/>
              </a:ext>
            </a:extLst>
          </p:cNvPr>
          <p:cNvSpPr txBox="1"/>
          <p:nvPr/>
        </p:nvSpPr>
        <p:spPr>
          <a:xfrm>
            <a:off x="3419450" y="3672355"/>
            <a:ext cx="2305050" cy="954107"/>
          </a:xfrm>
          <a:prstGeom prst="rect">
            <a:avLst/>
          </a:prstGeom>
          <a:noFill/>
        </p:spPr>
        <p:txBody>
          <a:bodyPr wrap="square">
            <a:spAutoFit/>
          </a:bodyPr>
          <a:lstStyle/>
          <a:p>
            <a:pPr marL="0" indent="0"/>
            <a:r>
              <a:rPr lang="zh-TW" altLang="en-US" b="1" dirty="0">
                <a:latin typeface="Microsoft JhengHei"/>
                <a:ea typeface="Microsoft JhengHei"/>
              </a:rPr>
              <a:t>第</a:t>
            </a:r>
            <a:r>
              <a:rPr lang="en-US" altLang="zh-TW" b="1" dirty="0">
                <a:latin typeface="Microsoft JhengHei"/>
                <a:ea typeface="Microsoft JhengHei"/>
              </a:rPr>
              <a:t>16</a:t>
            </a:r>
            <a:r>
              <a:rPr lang="zh-TW" altLang="en-US" b="1" dirty="0">
                <a:latin typeface="Microsoft JhengHei"/>
                <a:ea typeface="Microsoft JhengHei"/>
              </a:rPr>
              <a:t>組</a:t>
            </a:r>
          </a:p>
          <a:p>
            <a:pPr marL="0" indent="0"/>
            <a:r>
              <a:rPr lang="zh-TW" altLang="en-US" b="1" dirty="0">
                <a:latin typeface="Microsoft JhengHei"/>
                <a:ea typeface="Microsoft JhengHei"/>
              </a:rPr>
              <a:t>組員</a:t>
            </a:r>
            <a:r>
              <a:rPr lang="en-US" altLang="zh-TW" b="1" dirty="0">
                <a:latin typeface="Microsoft JhengHei"/>
              </a:rPr>
              <a:t>:</a:t>
            </a:r>
            <a:r>
              <a:rPr lang="zh-TW" altLang="en-US" b="1" dirty="0">
                <a:latin typeface="Microsoft JhengHei"/>
                <a:ea typeface="Microsoft JhengHei"/>
              </a:rPr>
              <a:t> 曾文海 </a:t>
            </a:r>
            <a:r>
              <a:rPr lang="en-US" altLang="zh-TW" b="1" dirty="0">
                <a:latin typeface="Microsoft JhengHei"/>
              </a:rPr>
              <a:t>RE6124027</a:t>
            </a:r>
            <a:br>
              <a:rPr lang="en-US" altLang="zh-TW" b="1" dirty="0">
                <a:latin typeface="Microsoft JhengHei"/>
              </a:rPr>
            </a:br>
            <a:r>
              <a:rPr lang="en-US" altLang="zh-TW" b="1" dirty="0">
                <a:latin typeface="Microsoft JhengHei"/>
              </a:rPr>
              <a:t>        </a:t>
            </a:r>
            <a:r>
              <a:rPr lang="zh-TW" altLang="en-US" b="1" dirty="0">
                <a:latin typeface="Microsoft JhengHei"/>
                <a:ea typeface="Microsoft JhengHei"/>
              </a:rPr>
              <a:t>  吳明軒 </a:t>
            </a:r>
            <a:r>
              <a:rPr lang="en-US" altLang="zh-TW" b="1" dirty="0">
                <a:latin typeface="Microsoft JhengHei"/>
              </a:rPr>
              <a:t>RE6124019</a:t>
            </a:r>
            <a:endParaRPr lang="zh-TW" altLang="en-US" dirty="0"/>
          </a:p>
          <a:p>
            <a:pPr marL="0" indent="0"/>
            <a:r>
              <a:rPr lang="zh-TW" altLang="en-US" b="1" dirty="0">
                <a:latin typeface="Microsoft JhengHei"/>
                <a:ea typeface="Microsoft JhengHei"/>
              </a:rPr>
              <a:t>          徐仁瓏 </a:t>
            </a:r>
            <a:r>
              <a:rPr lang="en-US" altLang="zh-TW" b="1" dirty="0">
                <a:latin typeface="Microsoft JhengHei"/>
              </a:rPr>
              <a:t>RE6121011</a:t>
            </a:r>
            <a:endParaRPr lang="zh-TW" altLang="en-US" dirty="0"/>
          </a:p>
        </p:txBody>
      </p:sp>
    </p:spTree>
    <p:extLst>
      <p:ext uri="{BB962C8B-B14F-4D97-AF65-F5344CB8AC3E}">
        <p14:creationId xmlns:p14="http://schemas.microsoft.com/office/powerpoint/2010/main" val="9254885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64"/>
        <p:cNvGrpSpPr/>
        <p:nvPr/>
      </p:nvGrpSpPr>
      <p:grpSpPr>
        <a:xfrm>
          <a:off x="0" y="0"/>
          <a:ext cx="0" cy="0"/>
          <a:chOff x="0" y="0"/>
          <a:chExt cx="0" cy="0"/>
        </a:xfrm>
      </p:grpSpPr>
      <p:sp>
        <p:nvSpPr>
          <p:cNvPr id="1466" name="Google Shape;1466;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Result</a:t>
            </a:r>
            <a:endParaRPr dirty="0"/>
          </a:p>
        </p:txBody>
      </p:sp>
      <p:pic>
        <p:nvPicPr>
          <p:cNvPr id="29" name="圖片 28">
            <a:extLst>
              <a:ext uri="{FF2B5EF4-FFF2-40B4-BE49-F238E27FC236}">
                <a16:creationId xmlns:a16="http://schemas.microsoft.com/office/drawing/2014/main" id="{A59EE63A-DF5A-264E-3036-029084DB52ED}"/>
              </a:ext>
            </a:extLst>
          </p:cNvPr>
          <p:cNvPicPr>
            <a:picLocks noChangeAspect="1"/>
          </p:cNvPicPr>
          <p:nvPr/>
        </p:nvPicPr>
        <p:blipFill>
          <a:blip r:embed="rId3"/>
          <a:stretch>
            <a:fillRect/>
          </a:stretch>
        </p:blipFill>
        <p:spPr>
          <a:xfrm>
            <a:off x="1350052" y="1017725"/>
            <a:ext cx="6443895" cy="3657600"/>
          </a:xfrm>
          <a:prstGeom prst="rect">
            <a:avLst/>
          </a:prstGeom>
        </p:spPr>
      </p:pic>
    </p:spTree>
    <p:extLst>
      <p:ext uri="{BB962C8B-B14F-4D97-AF65-F5344CB8AC3E}">
        <p14:creationId xmlns:p14="http://schemas.microsoft.com/office/powerpoint/2010/main" val="3062772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7A2B7A84-BE65-5870-B9B3-A405198E666A}"/>
              </a:ext>
            </a:extLst>
          </p:cNvPr>
          <p:cNvPicPr>
            <a:picLocks noChangeAspect="1"/>
          </p:cNvPicPr>
          <p:nvPr/>
        </p:nvPicPr>
        <p:blipFill>
          <a:blip r:embed="rId2"/>
          <a:stretch>
            <a:fillRect/>
          </a:stretch>
        </p:blipFill>
        <p:spPr>
          <a:xfrm>
            <a:off x="0" y="1778508"/>
            <a:ext cx="9144000" cy="2089404"/>
          </a:xfrm>
          <a:prstGeom prst="rect">
            <a:avLst/>
          </a:prstGeom>
        </p:spPr>
      </p:pic>
      <p:sp>
        <p:nvSpPr>
          <p:cNvPr id="5" name="Google Shape;1466;p40">
            <a:extLst>
              <a:ext uri="{FF2B5EF4-FFF2-40B4-BE49-F238E27FC236}">
                <a16:creationId xmlns:a16="http://schemas.microsoft.com/office/drawing/2014/main" id="{81419C5F-4F48-9ED1-E11E-A2B13B13DA9B}"/>
              </a:ext>
            </a:extLst>
          </p:cNvPr>
          <p:cNvSpPr txBox="1">
            <a:spLocks noGrp="1"/>
          </p:cNvSpPr>
          <p:nvPr>
            <p:ph type="title"/>
          </p:nvPr>
        </p:nvSpPr>
        <p:spPr>
          <a:xfrm>
            <a:off x="720725" y="444500"/>
            <a:ext cx="7702550" cy="5730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Result</a:t>
            </a:r>
            <a:endParaRPr dirty="0"/>
          </a:p>
        </p:txBody>
      </p:sp>
    </p:spTree>
    <p:extLst>
      <p:ext uri="{BB962C8B-B14F-4D97-AF65-F5344CB8AC3E}">
        <p14:creationId xmlns:p14="http://schemas.microsoft.com/office/powerpoint/2010/main" val="2226179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3"/>
        <p:cNvGrpSpPr/>
        <p:nvPr/>
      </p:nvGrpSpPr>
      <p:grpSpPr>
        <a:xfrm>
          <a:off x="0" y="0"/>
          <a:ext cx="0" cy="0"/>
          <a:chOff x="0" y="0"/>
          <a:chExt cx="0" cy="0"/>
        </a:xfrm>
      </p:grpSpPr>
      <p:sp>
        <p:nvSpPr>
          <p:cNvPr id="1575" name="Google Shape;1575;p46"/>
          <p:cNvSpPr txBox="1">
            <a:spLocks noGrp="1"/>
          </p:cNvSpPr>
          <p:nvPr>
            <p:ph type="ctrTitle"/>
          </p:nvPr>
        </p:nvSpPr>
        <p:spPr>
          <a:xfrm>
            <a:off x="3026550" y="2571750"/>
            <a:ext cx="3090900" cy="99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Thanks</a:t>
            </a:r>
            <a:endParaRPr dirty="0"/>
          </a:p>
        </p:txBody>
      </p:sp>
      <p:sp>
        <p:nvSpPr>
          <p:cNvPr id="4" name="Google Shape;1575;p46">
            <a:extLst>
              <a:ext uri="{FF2B5EF4-FFF2-40B4-BE49-F238E27FC236}">
                <a16:creationId xmlns:a16="http://schemas.microsoft.com/office/drawing/2014/main" id="{1BAA3757-B166-3F4E-470D-4BE3F23CF619}"/>
              </a:ext>
            </a:extLst>
          </p:cNvPr>
          <p:cNvSpPr txBox="1">
            <a:spLocks/>
          </p:cNvSpPr>
          <p:nvPr/>
        </p:nvSpPr>
        <p:spPr>
          <a:xfrm>
            <a:off x="3026550" y="1573950"/>
            <a:ext cx="3090900" cy="99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Montserrat SemiBold"/>
              <a:buNone/>
              <a:defRPr sz="5200" b="0" i="0" u="none" strike="noStrike" cap="none">
                <a:solidFill>
                  <a:schemeClr val="dk1"/>
                </a:solidFill>
                <a:latin typeface="Montserrat SemiBold"/>
                <a:ea typeface="Montserrat SemiBold"/>
                <a:cs typeface="Montserrat SemiBold"/>
                <a:sym typeface="Montserrat SemiBold"/>
              </a:defRPr>
            </a:lvl1pPr>
            <a:lvl2pPr marR="0" lvl="1" algn="ctr" rtl="0">
              <a:lnSpc>
                <a:spcPct val="100000"/>
              </a:lnSpc>
              <a:spcBef>
                <a:spcPts val="0"/>
              </a:spcBef>
              <a:spcAft>
                <a:spcPts val="0"/>
              </a:spcAft>
              <a:buClr>
                <a:schemeClr val="dk1"/>
              </a:buClr>
              <a:buSzPts val="5200"/>
              <a:buFont typeface="Montserrat SemiBold"/>
              <a:buNone/>
              <a:defRPr sz="5200" b="0" i="1" u="none" strike="noStrike" cap="none">
                <a:solidFill>
                  <a:schemeClr val="dk1"/>
                </a:solidFill>
                <a:latin typeface="Montserrat SemiBold"/>
                <a:ea typeface="Montserrat SemiBold"/>
                <a:cs typeface="Montserrat SemiBold"/>
                <a:sym typeface="Montserrat SemiBold"/>
              </a:defRPr>
            </a:lvl2pPr>
            <a:lvl3pPr marR="0" lvl="2" algn="ctr" rtl="0">
              <a:lnSpc>
                <a:spcPct val="100000"/>
              </a:lnSpc>
              <a:spcBef>
                <a:spcPts val="0"/>
              </a:spcBef>
              <a:spcAft>
                <a:spcPts val="0"/>
              </a:spcAft>
              <a:buClr>
                <a:schemeClr val="dk1"/>
              </a:buClr>
              <a:buSzPts val="5200"/>
              <a:buFont typeface="Montserrat SemiBold"/>
              <a:buNone/>
              <a:defRPr sz="5200" b="0" i="1" u="none" strike="noStrike" cap="none">
                <a:solidFill>
                  <a:schemeClr val="dk1"/>
                </a:solidFill>
                <a:latin typeface="Montserrat SemiBold"/>
                <a:ea typeface="Montserrat SemiBold"/>
                <a:cs typeface="Montserrat SemiBold"/>
                <a:sym typeface="Montserrat SemiBold"/>
              </a:defRPr>
            </a:lvl3pPr>
            <a:lvl4pPr marR="0" lvl="3" algn="ctr" rtl="0">
              <a:lnSpc>
                <a:spcPct val="100000"/>
              </a:lnSpc>
              <a:spcBef>
                <a:spcPts val="0"/>
              </a:spcBef>
              <a:spcAft>
                <a:spcPts val="0"/>
              </a:spcAft>
              <a:buClr>
                <a:schemeClr val="dk1"/>
              </a:buClr>
              <a:buSzPts val="5200"/>
              <a:buFont typeface="Montserrat SemiBold"/>
              <a:buNone/>
              <a:defRPr sz="5200" b="0" i="1" u="none" strike="noStrike" cap="none">
                <a:solidFill>
                  <a:schemeClr val="dk1"/>
                </a:solidFill>
                <a:latin typeface="Montserrat SemiBold"/>
                <a:ea typeface="Montserrat SemiBold"/>
                <a:cs typeface="Montserrat SemiBold"/>
                <a:sym typeface="Montserrat SemiBold"/>
              </a:defRPr>
            </a:lvl4pPr>
            <a:lvl5pPr marR="0" lvl="4" algn="ctr" rtl="0">
              <a:lnSpc>
                <a:spcPct val="100000"/>
              </a:lnSpc>
              <a:spcBef>
                <a:spcPts val="0"/>
              </a:spcBef>
              <a:spcAft>
                <a:spcPts val="0"/>
              </a:spcAft>
              <a:buClr>
                <a:schemeClr val="dk1"/>
              </a:buClr>
              <a:buSzPts val="5200"/>
              <a:buFont typeface="Montserrat SemiBold"/>
              <a:buNone/>
              <a:defRPr sz="5200" b="0" i="1" u="none" strike="noStrike" cap="none">
                <a:solidFill>
                  <a:schemeClr val="dk1"/>
                </a:solidFill>
                <a:latin typeface="Montserrat SemiBold"/>
                <a:ea typeface="Montserrat SemiBold"/>
                <a:cs typeface="Montserrat SemiBold"/>
                <a:sym typeface="Montserrat SemiBold"/>
              </a:defRPr>
            </a:lvl5pPr>
            <a:lvl6pPr marR="0" lvl="5" algn="ctr" rtl="0">
              <a:lnSpc>
                <a:spcPct val="100000"/>
              </a:lnSpc>
              <a:spcBef>
                <a:spcPts val="0"/>
              </a:spcBef>
              <a:spcAft>
                <a:spcPts val="0"/>
              </a:spcAft>
              <a:buClr>
                <a:schemeClr val="dk1"/>
              </a:buClr>
              <a:buSzPts val="5200"/>
              <a:buFont typeface="Montserrat SemiBold"/>
              <a:buNone/>
              <a:defRPr sz="5200" b="0" i="1" u="none" strike="noStrike" cap="none">
                <a:solidFill>
                  <a:schemeClr val="dk1"/>
                </a:solidFill>
                <a:latin typeface="Montserrat SemiBold"/>
                <a:ea typeface="Montserrat SemiBold"/>
                <a:cs typeface="Montserrat SemiBold"/>
                <a:sym typeface="Montserrat SemiBold"/>
              </a:defRPr>
            </a:lvl6pPr>
            <a:lvl7pPr marR="0" lvl="6" algn="ctr" rtl="0">
              <a:lnSpc>
                <a:spcPct val="100000"/>
              </a:lnSpc>
              <a:spcBef>
                <a:spcPts val="0"/>
              </a:spcBef>
              <a:spcAft>
                <a:spcPts val="0"/>
              </a:spcAft>
              <a:buClr>
                <a:schemeClr val="dk1"/>
              </a:buClr>
              <a:buSzPts val="5200"/>
              <a:buFont typeface="Montserrat SemiBold"/>
              <a:buNone/>
              <a:defRPr sz="5200" b="0" i="1" u="none" strike="noStrike" cap="none">
                <a:solidFill>
                  <a:schemeClr val="dk1"/>
                </a:solidFill>
                <a:latin typeface="Montserrat SemiBold"/>
                <a:ea typeface="Montserrat SemiBold"/>
                <a:cs typeface="Montserrat SemiBold"/>
                <a:sym typeface="Montserrat SemiBold"/>
              </a:defRPr>
            </a:lvl7pPr>
            <a:lvl8pPr marR="0" lvl="7" algn="ctr" rtl="0">
              <a:lnSpc>
                <a:spcPct val="100000"/>
              </a:lnSpc>
              <a:spcBef>
                <a:spcPts val="0"/>
              </a:spcBef>
              <a:spcAft>
                <a:spcPts val="0"/>
              </a:spcAft>
              <a:buClr>
                <a:schemeClr val="dk1"/>
              </a:buClr>
              <a:buSzPts val="5200"/>
              <a:buFont typeface="Montserrat SemiBold"/>
              <a:buNone/>
              <a:defRPr sz="5200" b="0" i="1" u="none" strike="noStrike" cap="none">
                <a:solidFill>
                  <a:schemeClr val="dk1"/>
                </a:solidFill>
                <a:latin typeface="Montserrat SemiBold"/>
                <a:ea typeface="Montserrat SemiBold"/>
                <a:cs typeface="Montserrat SemiBold"/>
                <a:sym typeface="Montserrat SemiBold"/>
              </a:defRPr>
            </a:lvl8pPr>
            <a:lvl9pPr marR="0" lvl="8" algn="ctr" rtl="0">
              <a:lnSpc>
                <a:spcPct val="100000"/>
              </a:lnSpc>
              <a:spcBef>
                <a:spcPts val="0"/>
              </a:spcBef>
              <a:spcAft>
                <a:spcPts val="0"/>
              </a:spcAft>
              <a:buClr>
                <a:schemeClr val="dk1"/>
              </a:buClr>
              <a:buSzPts val="5200"/>
              <a:buFont typeface="Montserrat SemiBold"/>
              <a:buNone/>
              <a:defRPr sz="5200" b="0" i="1" u="none" strike="noStrike" cap="none">
                <a:solidFill>
                  <a:schemeClr val="dk1"/>
                </a:solidFill>
                <a:latin typeface="Montserrat SemiBold"/>
                <a:ea typeface="Montserrat SemiBold"/>
                <a:cs typeface="Montserrat SemiBold"/>
                <a:sym typeface="Montserrat SemiBold"/>
              </a:defRPr>
            </a:lvl9pPr>
          </a:lstStyle>
          <a:p>
            <a:r>
              <a:rPr lang="en-US" dirty="0"/>
              <a:t>Q &amp; A</a:t>
            </a:r>
          </a:p>
        </p:txBody>
      </p:sp>
    </p:spTree>
    <p:extLst>
      <p:ext uri="{BB962C8B-B14F-4D97-AF65-F5344CB8AC3E}">
        <p14:creationId xmlns:p14="http://schemas.microsoft.com/office/powerpoint/2010/main" val="1127608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961"/>
        <p:cNvGrpSpPr/>
        <p:nvPr/>
      </p:nvGrpSpPr>
      <p:grpSpPr>
        <a:xfrm>
          <a:off x="0" y="0"/>
          <a:ext cx="0" cy="0"/>
          <a:chOff x="0" y="0"/>
          <a:chExt cx="0" cy="0"/>
        </a:xfrm>
      </p:grpSpPr>
      <p:sp>
        <p:nvSpPr>
          <p:cNvPr id="962" name="Google Shape;962;p27"/>
          <p:cNvSpPr txBox="1">
            <a:spLocks noGrp="1"/>
          </p:cNvSpPr>
          <p:nvPr>
            <p:ph type="ctrTitle"/>
          </p:nvPr>
        </p:nvSpPr>
        <p:spPr>
          <a:xfrm>
            <a:off x="1879650" y="1348075"/>
            <a:ext cx="5384700" cy="183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Joint Disorder: </a:t>
            </a:r>
            <a:r>
              <a:rPr lang="en" b="1">
                <a:latin typeface="Montserrat"/>
                <a:ea typeface="Montserrat"/>
                <a:cs typeface="Montserrat"/>
                <a:sym typeface="Montserrat"/>
              </a:rPr>
              <a:t>Bursitis</a:t>
            </a:r>
            <a:endParaRPr b="1">
              <a:latin typeface="Montserrat"/>
              <a:ea typeface="Montserrat"/>
              <a:cs typeface="Montserrat"/>
              <a:sym typeface="Montserrat"/>
            </a:endParaRPr>
          </a:p>
        </p:txBody>
      </p:sp>
      <p:sp>
        <p:nvSpPr>
          <p:cNvPr id="963" name="Google Shape;963;p27"/>
          <p:cNvSpPr txBox="1">
            <a:spLocks noGrp="1"/>
          </p:cNvSpPr>
          <p:nvPr>
            <p:ph type="subTitle" idx="1"/>
          </p:nvPr>
        </p:nvSpPr>
        <p:spPr>
          <a:xfrm>
            <a:off x="2034425" y="3385913"/>
            <a:ext cx="5075100" cy="40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Here is where your presentation begins</a:t>
            </a:r>
            <a:endParaRPr/>
          </a:p>
        </p:txBody>
      </p:sp>
      <p:grpSp>
        <p:nvGrpSpPr>
          <p:cNvPr id="964" name="Google Shape;964;p27"/>
          <p:cNvGrpSpPr/>
          <p:nvPr/>
        </p:nvGrpSpPr>
        <p:grpSpPr>
          <a:xfrm>
            <a:off x="8251175" y="771138"/>
            <a:ext cx="1299100" cy="1129500"/>
            <a:chOff x="7504950" y="336613"/>
            <a:chExt cx="1299100" cy="1129500"/>
          </a:xfrm>
        </p:grpSpPr>
        <p:sp>
          <p:nvSpPr>
            <p:cNvPr id="965" name="Google Shape;965;p27"/>
            <p:cNvSpPr/>
            <p:nvPr/>
          </p:nvSpPr>
          <p:spPr>
            <a:xfrm>
              <a:off x="813470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66" name="Google Shape;966;p27"/>
            <p:cNvSpPr/>
            <p:nvPr/>
          </p:nvSpPr>
          <p:spPr>
            <a:xfrm>
              <a:off x="813470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67" name="Google Shape;967;p27"/>
            <p:cNvSpPr/>
            <p:nvPr/>
          </p:nvSpPr>
          <p:spPr>
            <a:xfrm>
              <a:off x="81347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68" name="Google Shape;968;p27"/>
            <p:cNvSpPr/>
            <p:nvPr/>
          </p:nvSpPr>
          <p:spPr>
            <a:xfrm>
              <a:off x="81347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69" name="Google Shape;969;p27"/>
            <p:cNvSpPr/>
            <p:nvPr/>
          </p:nvSpPr>
          <p:spPr>
            <a:xfrm>
              <a:off x="81347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70" name="Google Shape;970;p27"/>
            <p:cNvSpPr/>
            <p:nvPr/>
          </p:nvSpPr>
          <p:spPr>
            <a:xfrm>
              <a:off x="81347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71" name="Google Shape;971;p27"/>
            <p:cNvSpPr/>
            <p:nvPr/>
          </p:nvSpPr>
          <p:spPr>
            <a:xfrm>
              <a:off x="813470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72" name="Google Shape;972;p27"/>
            <p:cNvSpPr/>
            <p:nvPr/>
          </p:nvSpPr>
          <p:spPr>
            <a:xfrm>
              <a:off x="813470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73" name="Google Shape;973;p27"/>
            <p:cNvSpPr/>
            <p:nvPr/>
          </p:nvSpPr>
          <p:spPr>
            <a:xfrm>
              <a:off x="80087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74" name="Google Shape;974;p27"/>
            <p:cNvSpPr/>
            <p:nvPr/>
          </p:nvSpPr>
          <p:spPr>
            <a:xfrm>
              <a:off x="80087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75" name="Google Shape;975;p27"/>
            <p:cNvSpPr/>
            <p:nvPr/>
          </p:nvSpPr>
          <p:spPr>
            <a:xfrm>
              <a:off x="80087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76" name="Google Shape;976;p27"/>
            <p:cNvSpPr/>
            <p:nvPr/>
          </p:nvSpPr>
          <p:spPr>
            <a:xfrm>
              <a:off x="80087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77" name="Google Shape;977;p27"/>
            <p:cNvSpPr/>
            <p:nvPr/>
          </p:nvSpPr>
          <p:spPr>
            <a:xfrm>
              <a:off x="80087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78" name="Google Shape;978;p27"/>
            <p:cNvSpPr/>
            <p:nvPr/>
          </p:nvSpPr>
          <p:spPr>
            <a:xfrm>
              <a:off x="80087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79" name="Google Shape;979;p27"/>
            <p:cNvSpPr/>
            <p:nvPr/>
          </p:nvSpPr>
          <p:spPr>
            <a:xfrm>
              <a:off x="800875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80" name="Google Shape;980;p27"/>
            <p:cNvSpPr/>
            <p:nvPr/>
          </p:nvSpPr>
          <p:spPr>
            <a:xfrm>
              <a:off x="800875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81" name="Google Shape;981;p27"/>
            <p:cNvSpPr/>
            <p:nvPr/>
          </p:nvSpPr>
          <p:spPr>
            <a:xfrm>
              <a:off x="78828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82" name="Google Shape;982;p27"/>
            <p:cNvSpPr/>
            <p:nvPr/>
          </p:nvSpPr>
          <p:spPr>
            <a:xfrm>
              <a:off x="78828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83" name="Google Shape;983;p27"/>
            <p:cNvSpPr/>
            <p:nvPr/>
          </p:nvSpPr>
          <p:spPr>
            <a:xfrm>
              <a:off x="78828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84" name="Google Shape;984;p27"/>
            <p:cNvSpPr/>
            <p:nvPr/>
          </p:nvSpPr>
          <p:spPr>
            <a:xfrm>
              <a:off x="78828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85" name="Google Shape;985;p27"/>
            <p:cNvSpPr/>
            <p:nvPr/>
          </p:nvSpPr>
          <p:spPr>
            <a:xfrm>
              <a:off x="788280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86" name="Google Shape;986;p27"/>
            <p:cNvSpPr/>
            <p:nvPr/>
          </p:nvSpPr>
          <p:spPr>
            <a:xfrm>
              <a:off x="788280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87" name="Google Shape;987;p27"/>
            <p:cNvSpPr/>
            <p:nvPr/>
          </p:nvSpPr>
          <p:spPr>
            <a:xfrm>
              <a:off x="788280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88" name="Google Shape;988;p27"/>
            <p:cNvSpPr/>
            <p:nvPr/>
          </p:nvSpPr>
          <p:spPr>
            <a:xfrm>
              <a:off x="788280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89" name="Google Shape;989;p27"/>
            <p:cNvSpPr/>
            <p:nvPr/>
          </p:nvSpPr>
          <p:spPr>
            <a:xfrm>
              <a:off x="77568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90" name="Google Shape;990;p27"/>
            <p:cNvSpPr/>
            <p:nvPr/>
          </p:nvSpPr>
          <p:spPr>
            <a:xfrm>
              <a:off x="77568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91" name="Google Shape;991;p27"/>
            <p:cNvSpPr/>
            <p:nvPr/>
          </p:nvSpPr>
          <p:spPr>
            <a:xfrm>
              <a:off x="77568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92" name="Google Shape;992;p27"/>
            <p:cNvSpPr/>
            <p:nvPr/>
          </p:nvSpPr>
          <p:spPr>
            <a:xfrm>
              <a:off x="77568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93" name="Google Shape;993;p27"/>
            <p:cNvSpPr/>
            <p:nvPr/>
          </p:nvSpPr>
          <p:spPr>
            <a:xfrm>
              <a:off x="77568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94" name="Google Shape;994;p27"/>
            <p:cNvSpPr/>
            <p:nvPr/>
          </p:nvSpPr>
          <p:spPr>
            <a:xfrm>
              <a:off x="77568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95" name="Google Shape;995;p27"/>
            <p:cNvSpPr/>
            <p:nvPr/>
          </p:nvSpPr>
          <p:spPr>
            <a:xfrm>
              <a:off x="76309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96" name="Google Shape;996;p27"/>
            <p:cNvSpPr/>
            <p:nvPr/>
          </p:nvSpPr>
          <p:spPr>
            <a:xfrm>
              <a:off x="76309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97" name="Google Shape;997;p27"/>
            <p:cNvSpPr/>
            <p:nvPr/>
          </p:nvSpPr>
          <p:spPr>
            <a:xfrm>
              <a:off x="76309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98" name="Google Shape;998;p27"/>
            <p:cNvSpPr/>
            <p:nvPr/>
          </p:nvSpPr>
          <p:spPr>
            <a:xfrm>
              <a:off x="76309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999" name="Google Shape;999;p27"/>
            <p:cNvSpPr/>
            <p:nvPr/>
          </p:nvSpPr>
          <p:spPr>
            <a:xfrm>
              <a:off x="75049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00" name="Google Shape;1000;p27"/>
            <p:cNvSpPr/>
            <p:nvPr/>
          </p:nvSpPr>
          <p:spPr>
            <a:xfrm>
              <a:off x="75049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01" name="Google Shape;1001;p27"/>
            <p:cNvSpPr/>
            <p:nvPr/>
          </p:nvSpPr>
          <p:spPr>
            <a:xfrm flipH="1">
              <a:off x="82606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02" name="Google Shape;1002;p27"/>
            <p:cNvSpPr/>
            <p:nvPr/>
          </p:nvSpPr>
          <p:spPr>
            <a:xfrm flipH="1">
              <a:off x="82606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03" name="Google Shape;1003;p27"/>
            <p:cNvSpPr/>
            <p:nvPr/>
          </p:nvSpPr>
          <p:spPr>
            <a:xfrm flipH="1">
              <a:off x="82606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04" name="Google Shape;1004;p27"/>
            <p:cNvSpPr/>
            <p:nvPr/>
          </p:nvSpPr>
          <p:spPr>
            <a:xfrm flipH="1">
              <a:off x="82606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05" name="Google Shape;1005;p27"/>
            <p:cNvSpPr/>
            <p:nvPr/>
          </p:nvSpPr>
          <p:spPr>
            <a:xfrm flipH="1">
              <a:off x="82606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06" name="Google Shape;1006;p27"/>
            <p:cNvSpPr/>
            <p:nvPr/>
          </p:nvSpPr>
          <p:spPr>
            <a:xfrm flipH="1">
              <a:off x="82606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07" name="Google Shape;1007;p27"/>
            <p:cNvSpPr/>
            <p:nvPr/>
          </p:nvSpPr>
          <p:spPr>
            <a:xfrm flipH="1">
              <a:off x="826065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08" name="Google Shape;1008;p27"/>
            <p:cNvSpPr/>
            <p:nvPr/>
          </p:nvSpPr>
          <p:spPr>
            <a:xfrm flipH="1">
              <a:off x="826065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09" name="Google Shape;1009;p27"/>
            <p:cNvSpPr/>
            <p:nvPr/>
          </p:nvSpPr>
          <p:spPr>
            <a:xfrm flipH="1">
              <a:off x="83866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10" name="Google Shape;1010;p27"/>
            <p:cNvSpPr/>
            <p:nvPr/>
          </p:nvSpPr>
          <p:spPr>
            <a:xfrm flipH="1">
              <a:off x="83866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11" name="Google Shape;1011;p27"/>
            <p:cNvSpPr/>
            <p:nvPr/>
          </p:nvSpPr>
          <p:spPr>
            <a:xfrm flipH="1">
              <a:off x="83866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12" name="Google Shape;1012;p27"/>
            <p:cNvSpPr/>
            <p:nvPr/>
          </p:nvSpPr>
          <p:spPr>
            <a:xfrm flipH="1">
              <a:off x="83866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13" name="Google Shape;1013;p27"/>
            <p:cNvSpPr/>
            <p:nvPr/>
          </p:nvSpPr>
          <p:spPr>
            <a:xfrm flipH="1">
              <a:off x="838660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14" name="Google Shape;1014;p27"/>
            <p:cNvSpPr/>
            <p:nvPr/>
          </p:nvSpPr>
          <p:spPr>
            <a:xfrm flipH="1">
              <a:off x="838660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15" name="Google Shape;1015;p27"/>
            <p:cNvSpPr/>
            <p:nvPr/>
          </p:nvSpPr>
          <p:spPr>
            <a:xfrm flipH="1">
              <a:off x="838660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16" name="Google Shape;1016;p27"/>
            <p:cNvSpPr/>
            <p:nvPr/>
          </p:nvSpPr>
          <p:spPr>
            <a:xfrm flipH="1">
              <a:off x="838660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17" name="Google Shape;1017;p27"/>
            <p:cNvSpPr/>
            <p:nvPr/>
          </p:nvSpPr>
          <p:spPr>
            <a:xfrm flipH="1">
              <a:off x="85125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18" name="Google Shape;1018;p27"/>
            <p:cNvSpPr/>
            <p:nvPr/>
          </p:nvSpPr>
          <p:spPr>
            <a:xfrm flipH="1">
              <a:off x="85125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19" name="Google Shape;1019;p27"/>
            <p:cNvSpPr/>
            <p:nvPr/>
          </p:nvSpPr>
          <p:spPr>
            <a:xfrm flipH="1">
              <a:off x="85125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20" name="Google Shape;1020;p27"/>
            <p:cNvSpPr/>
            <p:nvPr/>
          </p:nvSpPr>
          <p:spPr>
            <a:xfrm flipH="1">
              <a:off x="85125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21" name="Google Shape;1021;p27"/>
            <p:cNvSpPr/>
            <p:nvPr/>
          </p:nvSpPr>
          <p:spPr>
            <a:xfrm flipH="1">
              <a:off x="85125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22" name="Google Shape;1022;p27"/>
            <p:cNvSpPr/>
            <p:nvPr/>
          </p:nvSpPr>
          <p:spPr>
            <a:xfrm flipH="1">
              <a:off x="85125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23" name="Google Shape;1023;p27"/>
            <p:cNvSpPr/>
            <p:nvPr/>
          </p:nvSpPr>
          <p:spPr>
            <a:xfrm flipH="1">
              <a:off x="86385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24" name="Google Shape;1024;p27"/>
            <p:cNvSpPr/>
            <p:nvPr/>
          </p:nvSpPr>
          <p:spPr>
            <a:xfrm flipH="1">
              <a:off x="86385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25" name="Google Shape;1025;p27"/>
            <p:cNvSpPr/>
            <p:nvPr/>
          </p:nvSpPr>
          <p:spPr>
            <a:xfrm flipH="1">
              <a:off x="86385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26" name="Google Shape;1026;p27"/>
            <p:cNvSpPr/>
            <p:nvPr/>
          </p:nvSpPr>
          <p:spPr>
            <a:xfrm flipH="1">
              <a:off x="86385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27" name="Google Shape;1027;p27"/>
            <p:cNvSpPr/>
            <p:nvPr/>
          </p:nvSpPr>
          <p:spPr>
            <a:xfrm flipH="1">
              <a:off x="87644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28" name="Google Shape;1028;p27"/>
            <p:cNvSpPr/>
            <p:nvPr/>
          </p:nvSpPr>
          <p:spPr>
            <a:xfrm flipH="1">
              <a:off x="87644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grpSp>
      <p:sp>
        <p:nvSpPr>
          <p:cNvPr id="1029" name="Google Shape;1029;p27"/>
          <p:cNvSpPr/>
          <p:nvPr/>
        </p:nvSpPr>
        <p:spPr>
          <a:xfrm>
            <a:off x="8251176" y="1169652"/>
            <a:ext cx="1381241" cy="1381242"/>
          </a:xfrm>
          <a:custGeom>
            <a:avLst/>
            <a:gdLst/>
            <a:ahLst/>
            <a:cxnLst/>
            <a:rect l="l" t="t" r="r" b="b"/>
            <a:pathLst>
              <a:path w="1381241" h="1381242" extrusionOk="0">
                <a:moveTo>
                  <a:pt x="690621" y="1381243"/>
                </a:moveTo>
                <a:cubicBezTo>
                  <a:pt x="308230" y="1381243"/>
                  <a:pt x="0" y="1070695"/>
                  <a:pt x="0" y="690621"/>
                </a:cubicBezTo>
                <a:cubicBezTo>
                  <a:pt x="0" y="310548"/>
                  <a:pt x="310548" y="0"/>
                  <a:pt x="690621" y="0"/>
                </a:cubicBezTo>
                <a:cubicBezTo>
                  <a:pt x="1070694" y="0"/>
                  <a:pt x="1381241" y="310548"/>
                  <a:pt x="1381241" y="690621"/>
                </a:cubicBezTo>
                <a:cubicBezTo>
                  <a:pt x="1381241" y="1070695"/>
                  <a:pt x="1073012" y="1381243"/>
                  <a:pt x="690621" y="1381243"/>
                </a:cubicBezTo>
                <a:close/>
                <a:moveTo>
                  <a:pt x="690621" y="34763"/>
                </a:moveTo>
                <a:cubicBezTo>
                  <a:pt x="329088" y="34763"/>
                  <a:pt x="34763" y="329088"/>
                  <a:pt x="34763" y="690621"/>
                </a:cubicBezTo>
                <a:cubicBezTo>
                  <a:pt x="34763" y="1052155"/>
                  <a:pt x="329088" y="1346480"/>
                  <a:pt x="690621" y="1346480"/>
                </a:cubicBezTo>
                <a:cubicBezTo>
                  <a:pt x="1052154" y="1346480"/>
                  <a:pt x="1346479" y="1052155"/>
                  <a:pt x="1346479" y="690621"/>
                </a:cubicBezTo>
                <a:cubicBezTo>
                  <a:pt x="1346479" y="329088"/>
                  <a:pt x="1052154" y="34763"/>
                  <a:pt x="690621" y="3476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033"/>
        <p:cNvGrpSpPr/>
        <p:nvPr/>
      </p:nvGrpSpPr>
      <p:grpSpPr>
        <a:xfrm>
          <a:off x="0" y="0"/>
          <a:ext cx="0" cy="0"/>
          <a:chOff x="0" y="0"/>
          <a:chExt cx="0" cy="0"/>
        </a:xfrm>
      </p:grpSpPr>
      <p:sp>
        <p:nvSpPr>
          <p:cNvPr id="1034" name="Google Shape;1034;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 of this template</a:t>
            </a:r>
            <a:endParaRPr/>
          </a:p>
        </p:txBody>
      </p:sp>
      <p:graphicFrame>
        <p:nvGraphicFramePr>
          <p:cNvPr id="1035" name="Google Shape;1035;p28"/>
          <p:cNvGraphicFramePr/>
          <p:nvPr/>
        </p:nvGraphicFramePr>
        <p:xfrm>
          <a:off x="713225" y="1705363"/>
          <a:ext cx="7717550" cy="2103000"/>
        </p:xfrm>
        <a:graphic>
          <a:graphicData uri="http://schemas.openxmlformats.org/drawingml/2006/table">
            <a:tbl>
              <a:tblPr>
                <a:noFill/>
                <a:tableStyleId>{2D2FE24E-453C-4802-9EF5-94D886109B3F}</a:tableStyleId>
              </a:tblPr>
              <a:tblGrid>
                <a:gridCol w="2137650">
                  <a:extLst>
                    <a:ext uri="{9D8B030D-6E8A-4147-A177-3AD203B41FA5}">
                      <a16:colId xmlns:a16="http://schemas.microsoft.com/office/drawing/2014/main" val="20000"/>
                    </a:ext>
                  </a:extLst>
                </a:gridCol>
                <a:gridCol w="5579900">
                  <a:extLst>
                    <a:ext uri="{9D8B030D-6E8A-4147-A177-3AD203B41FA5}">
                      <a16:colId xmlns:a16="http://schemas.microsoft.com/office/drawing/2014/main" val="20001"/>
                    </a:ext>
                  </a:extLst>
                </a:gridCol>
              </a:tblGrid>
              <a:tr h="350500">
                <a:tc>
                  <a:txBody>
                    <a:bodyPr/>
                    <a:lstStyle/>
                    <a:p>
                      <a:pPr marL="0" lvl="0" indent="0" algn="l" rtl="0">
                        <a:lnSpc>
                          <a:spcPct val="115000"/>
                        </a:lnSpc>
                        <a:spcBef>
                          <a:spcPts val="0"/>
                        </a:spcBef>
                        <a:spcAft>
                          <a:spcPts val="0"/>
                        </a:spcAft>
                        <a:buNone/>
                      </a:pPr>
                      <a:r>
                        <a:rPr lang="en" sz="900" b="1" u="sng">
                          <a:solidFill>
                            <a:schemeClr val="dk1"/>
                          </a:solidFill>
                          <a:latin typeface="Duru Sans"/>
                          <a:ea typeface="Duru Sans"/>
                          <a:cs typeface="Duru Sans"/>
                          <a:sym typeface="Duru Sans"/>
                          <a:hlinkClick r:id="rId3" action="ppaction://hlinksldjump">
                            <a:extLst>
                              <a:ext uri="{A12FA001-AC4F-418D-AE19-62706E023703}">
                                <ahyp:hlinkClr xmlns:ahyp="http://schemas.microsoft.com/office/drawing/2018/hyperlinkcolor" val="tx"/>
                              </a:ext>
                            </a:extLst>
                          </a:hlinkClick>
                        </a:rPr>
                        <a:t>Fonts</a:t>
                      </a:r>
                      <a:endParaRPr sz="900" b="1" u="sng">
                        <a:solidFill>
                          <a:schemeClr val="dk1"/>
                        </a:solidFill>
                        <a:latin typeface="Duru Sans"/>
                        <a:ea typeface="Duru Sans"/>
                        <a:cs typeface="Duru Sans"/>
                        <a:sym typeface="Duru Sans"/>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600"/>
                        </a:spcAft>
                        <a:buNone/>
                      </a:pPr>
                      <a:r>
                        <a:rPr lang="en" sz="900">
                          <a:solidFill>
                            <a:schemeClr val="dk1"/>
                          </a:solidFill>
                          <a:latin typeface="Duru Sans"/>
                          <a:ea typeface="Duru Sans"/>
                          <a:cs typeface="Duru Sans"/>
                          <a:sym typeface="Duru Sans"/>
                        </a:rPr>
                        <a:t>To view this template correctly in PowerPoint, download and install the fonts we used</a:t>
                      </a:r>
                      <a:endParaRPr sz="900">
                        <a:solidFill>
                          <a:schemeClr val="dk1"/>
                        </a:solidFill>
                        <a:latin typeface="Duru Sans"/>
                        <a:ea typeface="Duru Sans"/>
                        <a:cs typeface="Duru Sans"/>
                        <a:sym typeface="Duru Sans"/>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350500">
                <a:tc>
                  <a:txBody>
                    <a:bodyPr/>
                    <a:lstStyle/>
                    <a:p>
                      <a:pPr marL="0" lvl="0" indent="0" algn="l" rtl="0">
                        <a:lnSpc>
                          <a:spcPct val="115000"/>
                        </a:lnSpc>
                        <a:spcBef>
                          <a:spcPts val="0"/>
                        </a:spcBef>
                        <a:spcAft>
                          <a:spcPts val="0"/>
                        </a:spcAft>
                        <a:buNone/>
                      </a:pPr>
                      <a:r>
                        <a:rPr lang="en" sz="900" b="1" u="sng">
                          <a:solidFill>
                            <a:schemeClr val="dk1"/>
                          </a:solidFill>
                          <a:latin typeface="Duru Sans"/>
                          <a:ea typeface="Duru Sans"/>
                          <a:cs typeface="Duru Sans"/>
                          <a:sym typeface="Duru Sans"/>
                          <a:hlinkClick r:id="rId4" action="ppaction://hlinksldjump">
                            <a:extLst>
                              <a:ext uri="{A12FA001-AC4F-418D-AE19-62706E023703}">
                                <ahyp:hlinkClr xmlns:ahyp="http://schemas.microsoft.com/office/drawing/2018/hyperlinkcolor" val="tx"/>
                              </a:ext>
                            </a:extLst>
                          </a:hlinkClick>
                        </a:rPr>
                        <a:t>Used</a:t>
                      </a:r>
                      <a:r>
                        <a:rPr lang="en" sz="900" b="1">
                          <a:solidFill>
                            <a:schemeClr val="dk1"/>
                          </a:solidFill>
                          <a:latin typeface="Duru Sans"/>
                          <a:ea typeface="Duru Sans"/>
                          <a:cs typeface="Duru Sans"/>
                          <a:sym typeface="Duru Sans"/>
                        </a:rPr>
                        <a:t> and </a:t>
                      </a:r>
                      <a:r>
                        <a:rPr lang="en" sz="900" b="1" u="sng">
                          <a:solidFill>
                            <a:schemeClr val="dk1"/>
                          </a:solidFill>
                          <a:latin typeface="Duru Sans"/>
                          <a:ea typeface="Duru Sans"/>
                          <a:cs typeface="Duru Sans"/>
                          <a:sym typeface="Duru Sans"/>
                          <a:hlinkClick r:id="rId5" action="ppaction://hlinksldjump">
                            <a:extLst>
                              <a:ext uri="{A12FA001-AC4F-418D-AE19-62706E023703}">
                                <ahyp:hlinkClr xmlns:ahyp="http://schemas.microsoft.com/office/drawing/2018/hyperlinkcolor" val="tx"/>
                              </a:ext>
                            </a:extLst>
                          </a:hlinkClick>
                        </a:rPr>
                        <a:t>alternative resources</a:t>
                      </a:r>
                      <a:endParaRPr sz="900" b="1" u="sng">
                        <a:solidFill>
                          <a:schemeClr val="dk1"/>
                        </a:solidFill>
                        <a:latin typeface="Duru Sans"/>
                        <a:ea typeface="Duru Sans"/>
                        <a:cs typeface="Duru Sans"/>
                        <a:sym typeface="Duru Sans"/>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tc>
                  <a:txBody>
                    <a:bodyPr/>
                    <a:lstStyle/>
                    <a:p>
                      <a:pPr marL="0" marR="0" lvl="0" indent="0" algn="l" rtl="0">
                        <a:lnSpc>
                          <a:spcPct val="115000"/>
                        </a:lnSpc>
                        <a:spcBef>
                          <a:spcPts val="0"/>
                        </a:spcBef>
                        <a:spcAft>
                          <a:spcPts val="1600"/>
                        </a:spcAft>
                        <a:buNone/>
                      </a:pPr>
                      <a:r>
                        <a:rPr lang="en" sz="900">
                          <a:solidFill>
                            <a:schemeClr val="dk1"/>
                          </a:solidFill>
                          <a:latin typeface="Duru Sans"/>
                          <a:ea typeface="Duru Sans"/>
                          <a:cs typeface="Duru Sans"/>
                          <a:sym typeface="Duru Sans"/>
                        </a:rPr>
                        <a:t>An assortment of graphic resources that are suitable for use in this presentation</a:t>
                      </a:r>
                      <a:endParaRPr sz="900">
                        <a:solidFill>
                          <a:schemeClr val="dk1"/>
                        </a:solidFill>
                        <a:latin typeface="Duru Sans"/>
                        <a:ea typeface="Duru Sans"/>
                        <a:cs typeface="Duru Sans"/>
                        <a:sym typeface="Duru Sans"/>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50500">
                <a:tc>
                  <a:txBody>
                    <a:bodyPr/>
                    <a:lstStyle/>
                    <a:p>
                      <a:pPr marL="0" lvl="0" indent="0" algn="l" rtl="0">
                        <a:lnSpc>
                          <a:spcPct val="115000"/>
                        </a:lnSpc>
                        <a:spcBef>
                          <a:spcPts val="0"/>
                        </a:spcBef>
                        <a:spcAft>
                          <a:spcPts val="0"/>
                        </a:spcAft>
                        <a:buNone/>
                      </a:pPr>
                      <a:r>
                        <a:rPr lang="en" sz="900" b="1" u="sng">
                          <a:solidFill>
                            <a:schemeClr val="dk1"/>
                          </a:solidFill>
                          <a:latin typeface="Duru Sans"/>
                          <a:ea typeface="Duru Sans"/>
                          <a:cs typeface="Duru Sans"/>
                          <a:sym typeface="Duru Sans"/>
                          <a:hlinkClick r:id="rId6" action="ppaction://hlinksldjump">
                            <a:extLst>
                              <a:ext uri="{A12FA001-AC4F-418D-AE19-62706E023703}">
                                <ahyp:hlinkClr xmlns:ahyp="http://schemas.microsoft.com/office/drawing/2018/hyperlinkcolor" val="tx"/>
                              </a:ext>
                            </a:extLst>
                          </a:hlinkClick>
                        </a:rPr>
                        <a:t>Thanks slide</a:t>
                      </a:r>
                      <a:endParaRPr sz="900" b="1" u="sng">
                        <a:solidFill>
                          <a:schemeClr val="dk1"/>
                        </a:solidFill>
                        <a:latin typeface="Duru Sans"/>
                        <a:ea typeface="Duru Sans"/>
                        <a:cs typeface="Duru Sans"/>
                        <a:sym typeface="Duru Sans"/>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600"/>
                        </a:spcAft>
                        <a:buNone/>
                      </a:pPr>
                      <a:r>
                        <a:rPr lang="en" sz="900">
                          <a:solidFill>
                            <a:schemeClr val="dk1"/>
                          </a:solidFill>
                          <a:latin typeface="Duru Sans"/>
                          <a:ea typeface="Duru Sans"/>
                          <a:cs typeface="Duru Sans"/>
                          <a:sym typeface="Duru Sans"/>
                        </a:rPr>
                        <a:t>You must keep it so that proper credits for our design are given</a:t>
                      </a:r>
                      <a:endParaRPr sz="900">
                        <a:solidFill>
                          <a:schemeClr val="dk1"/>
                        </a:solidFill>
                        <a:latin typeface="Duru Sans"/>
                        <a:ea typeface="Duru Sans"/>
                        <a:cs typeface="Duru Sans"/>
                        <a:sym typeface="Duru Sans"/>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50500">
                <a:tc>
                  <a:txBody>
                    <a:bodyPr/>
                    <a:lstStyle/>
                    <a:p>
                      <a:pPr marL="0" lvl="0" indent="0" algn="l" rtl="0">
                        <a:lnSpc>
                          <a:spcPct val="115000"/>
                        </a:lnSpc>
                        <a:spcBef>
                          <a:spcPts val="0"/>
                        </a:spcBef>
                        <a:spcAft>
                          <a:spcPts val="0"/>
                        </a:spcAft>
                        <a:buNone/>
                      </a:pPr>
                      <a:r>
                        <a:rPr lang="en" sz="900" b="1" u="sng">
                          <a:solidFill>
                            <a:schemeClr val="dk1"/>
                          </a:solidFill>
                          <a:latin typeface="Duru Sans"/>
                          <a:ea typeface="Duru Sans"/>
                          <a:cs typeface="Duru Sans"/>
                          <a:sym typeface="Duru Sans"/>
                          <a:hlinkClick r:id="rId3" action="ppaction://hlinksldjump">
                            <a:extLst>
                              <a:ext uri="{A12FA001-AC4F-418D-AE19-62706E023703}">
                                <ahyp:hlinkClr xmlns:ahyp="http://schemas.microsoft.com/office/drawing/2018/hyperlinkcolor" val="tx"/>
                              </a:ext>
                            </a:extLst>
                          </a:hlinkClick>
                        </a:rPr>
                        <a:t>Colors</a:t>
                      </a:r>
                      <a:endParaRPr sz="900" b="1" u="sng">
                        <a:solidFill>
                          <a:schemeClr val="dk1"/>
                        </a:solidFill>
                        <a:latin typeface="Duru Sans"/>
                        <a:ea typeface="Duru Sans"/>
                        <a:cs typeface="Duru Sans"/>
                        <a:sym typeface="Duru Sans"/>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600"/>
                        </a:spcAft>
                        <a:buNone/>
                      </a:pPr>
                      <a:r>
                        <a:rPr lang="en" sz="900">
                          <a:solidFill>
                            <a:schemeClr val="dk1"/>
                          </a:solidFill>
                          <a:latin typeface="Duru Sans"/>
                          <a:ea typeface="Duru Sans"/>
                          <a:cs typeface="Duru Sans"/>
                          <a:sym typeface="Duru Sans"/>
                        </a:rPr>
                        <a:t>All the colors used in this presentation</a:t>
                      </a:r>
                      <a:endParaRPr sz="900">
                        <a:solidFill>
                          <a:schemeClr val="dk1"/>
                        </a:solidFill>
                        <a:latin typeface="Duru Sans"/>
                        <a:ea typeface="Duru Sans"/>
                        <a:cs typeface="Duru Sans"/>
                        <a:sym typeface="Duru Sans"/>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50500">
                <a:tc>
                  <a:txBody>
                    <a:bodyPr/>
                    <a:lstStyle/>
                    <a:p>
                      <a:pPr marL="0" lvl="0" indent="0" algn="l" rtl="0">
                        <a:lnSpc>
                          <a:spcPct val="115000"/>
                        </a:lnSpc>
                        <a:spcBef>
                          <a:spcPts val="0"/>
                        </a:spcBef>
                        <a:spcAft>
                          <a:spcPts val="0"/>
                        </a:spcAft>
                        <a:buNone/>
                      </a:pPr>
                      <a:r>
                        <a:rPr lang="en" sz="900" b="1" u="sng">
                          <a:solidFill>
                            <a:schemeClr val="dk1"/>
                          </a:solidFill>
                          <a:latin typeface="Duru Sans"/>
                          <a:ea typeface="Duru Sans"/>
                          <a:cs typeface="Duru Sans"/>
                          <a:sym typeface="Duru Sans"/>
                          <a:hlinkClick r:id="rId7" action="ppaction://hlinksldjump">
                            <a:extLst>
                              <a:ext uri="{A12FA001-AC4F-418D-AE19-62706E023703}">
                                <ahyp:hlinkClr xmlns:ahyp="http://schemas.microsoft.com/office/drawing/2018/hyperlinkcolor" val="tx"/>
                              </a:ext>
                            </a:extLst>
                          </a:hlinkClick>
                        </a:rPr>
                        <a:t>Icons</a:t>
                      </a:r>
                      <a:r>
                        <a:rPr lang="en" sz="900" b="1">
                          <a:solidFill>
                            <a:schemeClr val="dk1"/>
                          </a:solidFill>
                          <a:latin typeface="Duru Sans"/>
                          <a:ea typeface="Duru Sans"/>
                          <a:cs typeface="Duru Sans"/>
                          <a:sym typeface="Duru Sans"/>
                        </a:rPr>
                        <a:t> and </a:t>
                      </a:r>
                      <a:r>
                        <a:rPr lang="en" sz="900" b="1" u="sng">
                          <a:solidFill>
                            <a:schemeClr val="dk1"/>
                          </a:solidFill>
                          <a:latin typeface="Duru Sans"/>
                          <a:ea typeface="Duru Sans"/>
                          <a:cs typeface="Duru Sans"/>
                          <a:sym typeface="Duru Sans"/>
                          <a:hlinkClick r:id="rId8" action="ppaction://hlinksldjump">
                            <a:extLst>
                              <a:ext uri="{A12FA001-AC4F-418D-AE19-62706E023703}">
                                <ahyp:hlinkClr xmlns:ahyp="http://schemas.microsoft.com/office/drawing/2018/hyperlinkcolor" val="tx"/>
                              </a:ext>
                            </a:extLst>
                          </a:hlinkClick>
                        </a:rPr>
                        <a:t>infographic resources</a:t>
                      </a:r>
                      <a:endParaRPr sz="900" b="1" u="sng">
                        <a:solidFill>
                          <a:schemeClr val="dk1"/>
                        </a:solidFill>
                        <a:latin typeface="Duru Sans"/>
                        <a:ea typeface="Duru Sans"/>
                        <a:cs typeface="Duru Sans"/>
                        <a:sym typeface="Duru Sans"/>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 sz="900">
                          <a:solidFill>
                            <a:schemeClr val="dk1"/>
                          </a:solidFill>
                          <a:latin typeface="Duru Sans"/>
                          <a:ea typeface="Duru Sans"/>
                          <a:cs typeface="Duru Sans"/>
                          <a:sym typeface="Duru Sans"/>
                        </a:rPr>
                        <a:t>These can be used in the template, and their size and color can be edited</a:t>
                      </a:r>
                      <a:endParaRPr sz="900">
                        <a:solidFill>
                          <a:schemeClr val="dk1"/>
                        </a:solidFill>
                        <a:latin typeface="Duru Sans"/>
                        <a:ea typeface="Duru Sans"/>
                        <a:cs typeface="Duru Sans"/>
                        <a:sym typeface="Duru Sans"/>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50500">
                <a:tc>
                  <a:txBody>
                    <a:bodyPr/>
                    <a:lstStyle/>
                    <a:p>
                      <a:pPr marL="0" lvl="0" indent="0" algn="l" rtl="0">
                        <a:lnSpc>
                          <a:spcPct val="115000"/>
                        </a:lnSpc>
                        <a:spcBef>
                          <a:spcPts val="0"/>
                        </a:spcBef>
                        <a:spcAft>
                          <a:spcPts val="0"/>
                        </a:spcAft>
                        <a:buNone/>
                      </a:pPr>
                      <a:r>
                        <a:rPr lang="en" sz="900" b="1">
                          <a:solidFill>
                            <a:schemeClr val="dk1"/>
                          </a:solidFill>
                          <a:latin typeface="Duru Sans"/>
                          <a:ea typeface="Duru Sans"/>
                          <a:cs typeface="Duru Sans"/>
                          <a:sym typeface="Duru Sans"/>
                        </a:rPr>
                        <a:t>Editable presentation theme </a:t>
                      </a:r>
                      <a:endParaRPr sz="900" b="1">
                        <a:solidFill>
                          <a:schemeClr val="dk1"/>
                        </a:solidFill>
                        <a:latin typeface="Duru Sans"/>
                        <a:ea typeface="Duru Sans"/>
                        <a:cs typeface="Duru Sans"/>
                        <a:sym typeface="Duru Sans"/>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600"/>
                        </a:spcAft>
                        <a:buNone/>
                      </a:pPr>
                      <a:r>
                        <a:rPr lang="en" sz="900">
                          <a:solidFill>
                            <a:schemeClr val="dk1"/>
                          </a:solidFill>
                          <a:latin typeface="Duru Sans"/>
                          <a:ea typeface="Duru Sans"/>
                          <a:cs typeface="Duru Sans"/>
                          <a:sym typeface="Duru Sans"/>
                        </a:rPr>
                        <a:t>You can edit the master slides easily. For more info, click </a:t>
                      </a:r>
                      <a:r>
                        <a:rPr lang="en" sz="900" u="sng">
                          <a:solidFill>
                            <a:schemeClr val="dk1"/>
                          </a:solidFill>
                          <a:latin typeface="Duru Sans"/>
                          <a:ea typeface="Duru Sans"/>
                          <a:cs typeface="Duru Sans"/>
                          <a:sym typeface="Duru Sans"/>
                          <a:hlinkClick r:id="rId9">
                            <a:extLst>
                              <a:ext uri="{A12FA001-AC4F-418D-AE19-62706E023703}">
                                <ahyp:hlinkClr xmlns:ahyp="http://schemas.microsoft.com/office/drawing/2018/hyperlinkcolor" val="tx"/>
                              </a:ext>
                            </a:extLst>
                          </a:hlinkClick>
                        </a:rPr>
                        <a:t>here</a:t>
                      </a:r>
                      <a:endParaRPr sz="900" u="sng">
                        <a:solidFill>
                          <a:schemeClr val="dk1"/>
                        </a:solidFill>
                        <a:latin typeface="Duru Sans"/>
                        <a:ea typeface="Duru Sans"/>
                        <a:cs typeface="Duru Sans"/>
                        <a:sym typeface="Duru Sans"/>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1036" name="Google Shape;1036;p28"/>
          <p:cNvSpPr txBox="1"/>
          <p:nvPr/>
        </p:nvSpPr>
        <p:spPr>
          <a:xfrm>
            <a:off x="713250" y="1168838"/>
            <a:ext cx="7717500" cy="339000"/>
          </a:xfrm>
          <a:prstGeom prst="rect">
            <a:avLst/>
          </a:prstGeom>
          <a:noFill/>
          <a:ln>
            <a:noFill/>
          </a:ln>
        </p:spPr>
        <p:txBody>
          <a:bodyPr spcFirstLastPara="1" wrap="square" lIns="91425" tIns="91425" rIns="0" bIns="91425" anchor="t" anchorCtr="0">
            <a:noAutofit/>
          </a:bodyPr>
          <a:lstStyle/>
          <a:p>
            <a:pPr marL="0" lvl="0" indent="0" algn="ctr" rtl="0">
              <a:lnSpc>
                <a:spcPct val="115000"/>
              </a:lnSpc>
              <a:spcBef>
                <a:spcPts val="0"/>
              </a:spcBef>
              <a:spcAft>
                <a:spcPts val="0"/>
              </a:spcAft>
              <a:buNone/>
            </a:pPr>
            <a:r>
              <a:rPr lang="en" sz="1200">
                <a:solidFill>
                  <a:schemeClr val="dk1"/>
                </a:solidFill>
                <a:latin typeface="Duru Sans"/>
                <a:ea typeface="Duru Sans"/>
                <a:cs typeface="Duru Sans"/>
                <a:sym typeface="Duru Sans"/>
              </a:rPr>
              <a:t>You can delete this slide when you’re done editing the presentation</a:t>
            </a:r>
            <a:endParaRPr sz="1200">
              <a:solidFill>
                <a:schemeClr val="dk1"/>
              </a:solidFill>
              <a:latin typeface="Duru Sans"/>
              <a:ea typeface="Duru Sans"/>
              <a:cs typeface="Duru Sans"/>
              <a:sym typeface="Duru Sans"/>
            </a:endParaRPr>
          </a:p>
        </p:txBody>
      </p:sp>
      <p:sp>
        <p:nvSpPr>
          <p:cNvPr id="1037" name="Google Shape;1037;p28"/>
          <p:cNvSpPr txBox="1"/>
          <p:nvPr/>
        </p:nvSpPr>
        <p:spPr>
          <a:xfrm>
            <a:off x="1450513" y="4005900"/>
            <a:ext cx="24300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1"/>
                </a:solidFill>
                <a:latin typeface="Duru Sans"/>
                <a:ea typeface="Duru Sans"/>
                <a:cs typeface="Duru Sans"/>
                <a:sym typeface="Duru Sans"/>
              </a:rPr>
              <a:t>For more info:</a:t>
            </a:r>
            <a:br>
              <a:rPr lang="en" sz="900">
                <a:solidFill>
                  <a:schemeClr val="dk1"/>
                </a:solidFill>
                <a:latin typeface="Duru Sans"/>
                <a:ea typeface="Duru Sans"/>
                <a:cs typeface="Duru Sans"/>
                <a:sym typeface="Duru Sans"/>
              </a:rPr>
            </a:br>
            <a:r>
              <a:rPr lang="en" sz="1000" b="1" u="sng">
                <a:solidFill>
                  <a:schemeClr val="dk1"/>
                </a:solidFill>
                <a:latin typeface="Duru Sans"/>
                <a:ea typeface="Duru Sans"/>
                <a:cs typeface="Duru Sans"/>
                <a:sym typeface="Duru Sans"/>
                <a:hlinkClick r:id="rId10">
                  <a:extLst>
                    <a:ext uri="{A12FA001-AC4F-418D-AE19-62706E023703}">
                      <ahyp:hlinkClr xmlns:ahyp="http://schemas.microsoft.com/office/drawing/2018/hyperlinkcolor" val="tx"/>
                    </a:ext>
                  </a:extLst>
                </a:hlinkClick>
              </a:rPr>
              <a:t>SLIDESGO</a:t>
            </a:r>
            <a:r>
              <a:rPr lang="en" sz="1000" b="1">
                <a:solidFill>
                  <a:schemeClr val="dk1"/>
                </a:solidFill>
                <a:latin typeface="Duru Sans"/>
                <a:ea typeface="Duru Sans"/>
                <a:cs typeface="Duru Sans"/>
                <a:sym typeface="Duru Sans"/>
              </a:rPr>
              <a:t> | </a:t>
            </a:r>
            <a:r>
              <a:rPr lang="en" sz="1000" b="1" u="sng">
                <a:solidFill>
                  <a:schemeClr val="dk1"/>
                </a:solidFill>
                <a:latin typeface="Duru Sans"/>
                <a:ea typeface="Duru Sans"/>
                <a:cs typeface="Duru Sans"/>
                <a:sym typeface="Duru Sans"/>
                <a:hlinkClick r:id="rId11">
                  <a:extLst>
                    <a:ext uri="{A12FA001-AC4F-418D-AE19-62706E023703}">
                      <ahyp:hlinkClr xmlns:ahyp="http://schemas.microsoft.com/office/drawing/2018/hyperlinkcolor" val="tx"/>
                    </a:ext>
                  </a:extLst>
                </a:hlinkClick>
              </a:rPr>
              <a:t>BLOG</a:t>
            </a:r>
            <a:r>
              <a:rPr lang="en" sz="1000" b="1">
                <a:solidFill>
                  <a:schemeClr val="dk1"/>
                </a:solidFill>
                <a:latin typeface="Duru Sans"/>
                <a:ea typeface="Duru Sans"/>
                <a:cs typeface="Duru Sans"/>
                <a:sym typeface="Duru Sans"/>
              </a:rPr>
              <a:t> | </a:t>
            </a:r>
            <a:r>
              <a:rPr lang="en" sz="1000" b="1" u="sng">
                <a:solidFill>
                  <a:schemeClr val="dk1"/>
                </a:solidFill>
                <a:latin typeface="Duru Sans"/>
                <a:ea typeface="Duru Sans"/>
                <a:cs typeface="Duru Sans"/>
                <a:sym typeface="Duru Sans"/>
                <a:hlinkClick r:id="rId12">
                  <a:extLst>
                    <a:ext uri="{A12FA001-AC4F-418D-AE19-62706E023703}">
                      <ahyp:hlinkClr xmlns:ahyp="http://schemas.microsoft.com/office/drawing/2018/hyperlinkcolor" val="tx"/>
                    </a:ext>
                  </a:extLst>
                </a:hlinkClick>
              </a:rPr>
              <a:t>FAQs</a:t>
            </a:r>
            <a:endParaRPr sz="1000" b="1">
              <a:solidFill>
                <a:schemeClr val="dk1"/>
              </a:solidFill>
              <a:latin typeface="Duru Sans"/>
              <a:ea typeface="Duru Sans"/>
              <a:cs typeface="Duru Sans"/>
              <a:sym typeface="Duru Sans"/>
            </a:endParaRPr>
          </a:p>
        </p:txBody>
      </p:sp>
      <p:sp>
        <p:nvSpPr>
          <p:cNvPr id="1038" name="Google Shape;1038;p28"/>
          <p:cNvSpPr txBox="1"/>
          <p:nvPr/>
        </p:nvSpPr>
        <p:spPr>
          <a:xfrm>
            <a:off x="4196072" y="4005900"/>
            <a:ext cx="34974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1"/>
                </a:solidFill>
                <a:latin typeface="Duru Sans"/>
                <a:ea typeface="Duru Sans"/>
                <a:cs typeface="Duru Sans"/>
                <a:sym typeface="Duru Sans"/>
              </a:rPr>
              <a:t>You can visit our sister projects:</a:t>
            </a:r>
            <a:br>
              <a:rPr lang="en" sz="1100">
                <a:solidFill>
                  <a:schemeClr val="dk1"/>
                </a:solidFill>
                <a:latin typeface="Duru Sans"/>
                <a:ea typeface="Duru Sans"/>
                <a:cs typeface="Duru Sans"/>
                <a:sym typeface="Duru Sans"/>
              </a:rPr>
            </a:br>
            <a:r>
              <a:rPr lang="en" sz="1000" b="1" u="sng">
                <a:solidFill>
                  <a:schemeClr val="dk1"/>
                </a:solidFill>
                <a:latin typeface="Duru Sans"/>
                <a:ea typeface="Duru Sans"/>
                <a:cs typeface="Duru Sans"/>
                <a:sym typeface="Duru Sans"/>
                <a:hlinkClick r:id="rId13">
                  <a:extLst>
                    <a:ext uri="{A12FA001-AC4F-418D-AE19-62706E023703}">
                      <ahyp:hlinkClr xmlns:ahyp="http://schemas.microsoft.com/office/drawing/2018/hyperlinkcolor" val="tx"/>
                    </a:ext>
                  </a:extLst>
                </a:hlinkClick>
              </a:rPr>
              <a:t>FREEPIK</a:t>
            </a:r>
            <a:r>
              <a:rPr lang="en" sz="1000" b="1">
                <a:solidFill>
                  <a:schemeClr val="dk1"/>
                </a:solidFill>
                <a:latin typeface="Duru Sans"/>
                <a:ea typeface="Duru Sans"/>
                <a:cs typeface="Duru Sans"/>
                <a:sym typeface="Duru Sans"/>
              </a:rPr>
              <a:t> | </a:t>
            </a:r>
            <a:r>
              <a:rPr lang="en" sz="1000" b="1" u="sng">
                <a:solidFill>
                  <a:schemeClr val="dk1"/>
                </a:solidFill>
                <a:latin typeface="Duru Sans"/>
                <a:ea typeface="Duru Sans"/>
                <a:cs typeface="Duru Sans"/>
                <a:sym typeface="Duru Sans"/>
                <a:hlinkClick r:id="rId14">
                  <a:extLst>
                    <a:ext uri="{A12FA001-AC4F-418D-AE19-62706E023703}">
                      <ahyp:hlinkClr xmlns:ahyp="http://schemas.microsoft.com/office/drawing/2018/hyperlinkcolor" val="tx"/>
                    </a:ext>
                  </a:extLst>
                </a:hlinkClick>
              </a:rPr>
              <a:t>FLATICON</a:t>
            </a:r>
            <a:r>
              <a:rPr lang="en" sz="1000" b="1">
                <a:solidFill>
                  <a:schemeClr val="dk1"/>
                </a:solidFill>
                <a:latin typeface="Duru Sans"/>
                <a:ea typeface="Duru Sans"/>
                <a:cs typeface="Duru Sans"/>
                <a:sym typeface="Duru Sans"/>
              </a:rPr>
              <a:t> | </a:t>
            </a:r>
            <a:r>
              <a:rPr lang="en" sz="1000" b="1" u="sng">
                <a:solidFill>
                  <a:schemeClr val="dk1"/>
                </a:solidFill>
                <a:latin typeface="Duru Sans"/>
                <a:ea typeface="Duru Sans"/>
                <a:cs typeface="Duru Sans"/>
                <a:sym typeface="Duru Sans"/>
                <a:hlinkClick r:id="rId15">
                  <a:extLst>
                    <a:ext uri="{A12FA001-AC4F-418D-AE19-62706E023703}">
                      <ahyp:hlinkClr xmlns:ahyp="http://schemas.microsoft.com/office/drawing/2018/hyperlinkcolor" val="tx"/>
                    </a:ext>
                  </a:extLst>
                </a:hlinkClick>
              </a:rPr>
              <a:t>STORYSET</a:t>
            </a:r>
            <a:r>
              <a:rPr lang="en" sz="1000" b="1">
                <a:solidFill>
                  <a:schemeClr val="dk1"/>
                </a:solidFill>
                <a:latin typeface="Duru Sans"/>
                <a:ea typeface="Duru Sans"/>
                <a:cs typeface="Duru Sans"/>
                <a:sym typeface="Duru Sans"/>
              </a:rPr>
              <a:t> | </a:t>
            </a:r>
            <a:r>
              <a:rPr lang="en" sz="1000" b="1" u="sng">
                <a:solidFill>
                  <a:schemeClr val="dk1"/>
                </a:solidFill>
                <a:latin typeface="Duru Sans"/>
                <a:ea typeface="Duru Sans"/>
                <a:cs typeface="Duru Sans"/>
                <a:sym typeface="Duru Sans"/>
                <a:hlinkClick r:id="rId16">
                  <a:extLst>
                    <a:ext uri="{A12FA001-AC4F-418D-AE19-62706E023703}">
                      <ahyp:hlinkClr xmlns:ahyp="http://schemas.microsoft.com/office/drawing/2018/hyperlinkcolor" val="tx"/>
                    </a:ext>
                  </a:extLst>
                </a:hlinkClick>
              </a:rPr>
              <a:t>WEPIK</a:t>
            </a:r>
            <a:r>
              <a:rPr lang="en" sz="1000" b="1">
                <a:solidFill>
                  <a:schemeClr val="dk1"/>
                </a:solidFill>
                <a:uFill>
                  <a:noFill/>
                </a:uFill>
                <a:latin typeface="Duru Sans"/>
                <a:ea typeface="Duru Sans"/>
                <a:cs typeface="Duru Sans"/>
                <a:sym typeface="Duru Sans"/>
                <a:hlinkClick r:id="rId16">
                  <a:extLst>
                    <a:ext uri="{A12FA001-AC4F-418D-AE19-62706E023703}">
                      <ahyp:hlinkClr xmlns:ahyp="http://schemas.microsoft.com/office/drawing/2018/hyperlinkcolor" val="tx"/>
                    </a:ext>
                  </a:extLst>
                </a:hlinkClick>
              </a:rPr>
              <a:t> </a:t>
            </a:r>
            <a:r>
              <a:rPr lang="en" sz="1000" b="1">
                <a:solidFill>
                  <a:schemeClr val="dk1"/>
                </a:solidFill>
                <a:latin typeface="Duru Sans"/>
                <a:ea typeface="Duru Sans"/>
                <a:cs typeface="Duru Sans"/>
                <a:sym typeface="Duru Sans"/>
              </a:rPr>
              <a:t>| </a:t>
            </a:r>
            <a:r>
              <a:rPr lang="en" sz="1000" b="1" u="sng">
                <a:solidFill>
                  <a:schemeClr val="dk1"/>
                </a:solidFill>
                <a:latin typeface="Duru Sans"/>
                <a:ea typeface="Duru Sans"/>
                <a:cs typeface="Duru Sans"/>
                <a:sym typeface="Duru Sans"/>
                <a:hlinkClick r:id="rId17">
                  <a:extLst>
                    <a:ext uri="{A12FA001-AC4F-418D-AE19-62706E023703}">
                      <ahyp:hlinkClr xmlns:ahyp="http://schemas.microsoft.com/office/drawing/2018/hyperlinkcolor" val="tx"/>
                    </a:ext>
                  </a:extLst>
                </a:hlinkClick>
              </a:rPr>
              <a:t>VIDEVO</a:t>
            </a:r>
            <a:endParaRPr sz="1000" b="1">
              <a:solidFill>
                <a:schemeClr val="dk1"/>
              </a:solidFill>
              <a:latin typeface="Duru Sans"/>
              <a:ea typeface="Duru Sans"/>
              <a:cs typeface="Duru Sans"/>
              <a:sym typeface="Duru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042"/>
        <p:cNvGrpSpPr/>
        <p:nvPr/>
      </p:nvGrpSpPr>
      <p:grpSpPr>
        <a:xfrm>
          <a:off x="0" y="0"/>
          <a:ext cx="0" cy="0"/>
          <a:chOff x="0" y="0"/>
          <a:chExt cx="0" cy="0"/>
        </a:xfrm>
      </p:grpSpPr>
      <p:sp>
        <p:nvSpPr>
          <p:cNvPr id="1043" name="Google Shape;1043;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1044" name="Google Shape;1044;p29"/>
          <p:cNvSpPr txBox="1">
            <a:spLocks noGrp="1"/>
          </p:cNvSpPr>
          <p:nvPr>
            <p:ph type="title" idx="2"/>
          </p:nvPr>
        </p:nvSpPr>
        <p:spPr>
          <a:xfrm>
            <a:off x="1505400" y="1564972"/>
            <a:ext cx="734700" cy="63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1045" name="Google Shape;1045;p29"/>
          <p:cNvSpPr txBox="1">
            <a:spLocks noGrp="1"/>
          </p:cNvSpPr>
          <p:nvPr>
            <p:ph type="title" idx="3"/>
          </p:nvPr>
        </p:nvSpPr>
        <p:spPr>
          <a:xfrm>
            <a:off x="1505400" y="3276279"/>
            <a:ext cx="734700" cy="63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1046" name="Google Shape;1046;p29"/>
          <p:cNvSpPr txBox="1">
            <a:spLocks noGrp="1"/>
          </p:cNvSpPr>
          <p:nvPr>
            <p:ph type="title" idx="4"/>
          </p:nvPr>
        </p:nvSpPr>
        <p:spPr>
          <a:xfrm>
            <a:off x="4204675" y="1564972"/>
            <a:ext cx="734700" cy="63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1047" name="Google Shape;1047;p29"/>
          <p:cNvSpPr txBox="1">
            <a:spLocks noGrp="1"/>
          </p:cNvSpPr>
          <p:nvPr>
            <p:ph type="title" idx="5"/>
          </p:nvPr>
        </p:nvSpPr>
        <p:spPr>
          <a:xfrm>
            <a:off x="4204675" y="3276279"/>
            <a:ext cx="734700" cy="63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05</a:t>
            </a:r>
            <a:endParaRPr/>
          </a:p>
        </p:txBody>
      </p:sp>
      <p:sp>
        <p:nvSpPr>
          <p:cNvPr id="1048" name="Google Shape;1048;p29"/>
          <p:cNvSpPr txBox="1">
            <a:spLocks noGrp="1"/>
          </p:cNvSpPr>
          <p:nvPr>
            <p:ph type="title" idx="6"/>
          </p:nvPr>
        </p:nvSpPr>
        <p:spPr>
          <a:xfrm>
            <a:off x="6903950" y="1564972"/>
            <a:ext cx="734700" cy="63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1049" name="Google Shape;1049;p29"/>
          <p:cNvSpPr txBox="1">
            <a:spLocks noGrp="1"/>
          </p:cNvSpPr>
          <p:nvPr>
            <p:ph type="title" idx="7"/>
          </p:nvPr>
        </p:nvSpPr>
        <p:spPr>
          <a:xfrm>
            <a:off x="6903950" y="3276279"/>
            <a:ext cx="734700" cy="63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06</a:t>
            </a:r>
            <a:endParaRPr/>
          </a:p>
        </p:txBody>
      </p:sp>
      <p:sp>
        <p:nvSpPr>
          <p:cNvPr id="1050" name="Google Shape;1050;p29"/>
          <p:cNvSpPr txBox="1">
            <a:spLocks noGrp="1"/>
          </p:cNvSpPr>
          <p:nvPr>
            <p:ph type="subTitle" idx="1"/>
          </p:nvPr>
        </p:nvSpPr>
        <p:spPr>
          <a:xfrm>
            <a:off x="720000" y="2328775"/>
            <a:ext cx="2305500" cy="47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disease</a:t>
            </a:r>
            <a:endParaRPr/>
          </a:p>
        </p:txBody>
      </p:sp>
      <p:sp>
        <p:nvSpPr>
          <p:cNvPr id="1051" name="Google Shape;1051;p29"/>
          <p:cNvSpPr txBox="1">
            <a:spLocks noGrp="1"/>
          </p:cNvSpPr>
          <p:nvPr>
            <p:ph type="subTitle" idx="8"/>
          </p:nvPr>
        </p:nvSpPr>
        <p:spPr>
          <a:xfrm>
            <a:off x="3419275" y="2328775"/>
            <a:ext cx="2305500" cy="47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Risks</a:t>
            </a:r>
            <a:endParaRPr/>
          </a:p>
        </p:txBody>
      </p:sp>
      <p:sp>
        <p:nvSpPr>
          <p:cNvPr id="1052" name="Google Shape;1052;p29"/>
          <p:cNvSpPr txBox="1">
            <a:spLocks noGrp="1"/>
          </p:cNvSpPr>
          <p:nvPr>
            <p:ph type="subTitle" idx="9"/>
          </p:nvPr>
        </p:nvSpPr>
        <p:spPr>
          <a:xfrm>
            <a:off x="6118550" y="2328775"/>
            <a:ext cx="2305500" cy="47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Risk factors</a:t>
            </a:r>
            <a:endParaRPr/>
          </a:p>
        </p:txBody>
      </p:sp>
      <p:sp>
        <p:nvSpPr>
          <p:cNvPr id="1053" name="Google Shape;1053;p29"/>
          <p:cNvSpPr txBox="1">
            <a:spLocks noGrp="1"/>
          </p:cNvSpPr>
          <p:nvPr>
            <p:ph type="subTitle" idx="13"/>
          </p:nvPr>
        </p:nvSpPr>
        <p:spPr>
          <a:xfrm>
            <a:off x="720000" y="4040125"/>
            <a:ext cx="2305500" cy="47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Treatments</a:t>
            </a:r>
            <a:endParaRPr/>
          </a:p>
        </p:txBody>
      </p:sp>
      <p:sp>
        <p:nvSpPr>
          <p:cNvPr id="1054" name="Google Shape;1054;p29"/>
          <p:cNvSpPr txBox="1">
            <a:spLocks noGrp="1"/>
          </p:cNvSpPr>
          <p:nvPr>
            <p:ph type="subTitle" idx="14"/>
          </p:nvPr>
        </p:nvSpPr>
        <p:spPr>
          <a:xfrm>
            <a:off x="3419275" y="4040125"/>
            <a:ext cx="2305500" cy="47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Disease prevention</a:t>
            </a:r>
            <a:endParaRPr/>
          </a:p>
        </p:txBody>
      </p:sp>
      <p:sp>
        <p:nvSpPr>
          <p:cNvPr id="1055" name="Google Shape;1055;p29"/>
          <p:cNvSpPr txBox="1">
            <a:spLocks noGrp="1"/>
          </p:cNvSpPr>
          <p:nvPr>
            <p:ph type="subTitle" idx="15"/>
          </p:nvPr>
        </p:nvSpPr>
        <p:spPr>
          <a:xfrm>
            <a:off x="6118550" y="4040125"/>
            <a:ext cx="2305500" cy="47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Conclusion</a:t>
            </a:r>
            <a:endParaRPr/>
          </a:p>
        </p:txBody>
      </p:sp>
      <p:grpSp>
        <p:nvGrpSpPr>
          <p:cNvPr id="1056" name="Google Shape;1056;p29"/>
          <p:cNvGrpSpPr/>
          <p:nvPr/>
        </p:nvGrpSpPr>
        <p:grpSpPr>
          <a:xfrm>
            <a:off x="8088450" y="954888"/>
            <a:ext cx="1299100" cy="1129500"/>
            <a:chOff x="7504950" y="336613"/>
            <a:chExt cx="1299100" cy="1129500"/>
          </a:xfrm>
        </p:grpSpPr>
        <p:sp>
          <p:nvSpPr>
            <p:cNvPr id="1057" name="Google Shape;1057;p29"/>
            <p:cNvSpPr/>
            <p:nvPr/>
          </p:nvSpPr>
          <p:spPr>
            <a:xfrm>
              <a:off x="813470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58" name="Google Shape;1058;p29"/>
            <p:cNvSpPr/>
            <p:nvPr/>
          </p:nvSpPr>
          <p:spPr>
            <a:xfrm>
              <a:off x="813470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59" name="Google Shape;1059;p29"/>
            <p:cNvSpPr/>
            <p:nvPr/>
          </p:nvSpPr>
          <p:spPr>
            <a:xfrm>
              <a:off x="81347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60" name="Google Shape;1060;p29"/>
            <p:cNvSpPr/>
            <p:nvPr/>
          </p:nvSpPr>
          <p:spPr>
            <a:xfrm>
              <a:off x="81347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61" name="Google Shape;1061;p29"/>
            <p:cNvSpPr/>
            <p:nvPr/>
          </p:nvSpPr>
          <p:spPr>
            <a:xfrm>
              <a:off x="81347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62" name="Google Shape;1062;p29"/>
            <p:cNvSpPr/>
            <p:nvPr/>
          </p:nvSpPr>
          <p:spPr>
            <a:xfrm>
              <a:off x="81347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63" name="Google Shape;1063;p29"/>
            <p:cNvSpPr/>
            <p:nvPr/>
          </p:nvSpPr>
          <p:spPr>
            <a:xfrm>
              <a:off x="813470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64" name="Google Shape;1064;p29"/>
            <p:cNvSpPr/>
            <p:nvPr/>
          </p:nvSpPr>
          <p:spPr>
            <a:xfrm>
              <a:off x="813470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65" name="Google Shape;1065;p29"/>
            <p:cNvSpPr/>
            <p:nvPr/>
          </p:nvSpPr>
          <p:spPr>
            <a:xfrm>
              <a:off x="80087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66" name="Google Shape;1066;p29"/>
            <p:cNvSpPr/>
            <p:nvPr/>
          </p:nvSpPr>
          <p:spPr>
            <a:xfrm>
              <a:off x="80087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67" name="Google Shape;1067;p29"/>
            <p:cNvSpPr/>
            <p:nvPr/>
          </p:nvSpPr>
          <p:spPr>
            <a:xfrm>
              <a:off x="80087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68" name="Google Shape;1068;p29"/>
            <p:cNvSpPr/>
            <p:nvPr/>
          </p:nvSpPr>
          <p:spPr>
            <a:xfrm>
              <a:off x="80087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69" name="Google Shape;1069;p29"/>
            <p:cNvSpPr/>
            <p:nvPr/>
          </p:nvSpPr>
          <p:spPr>
            <a:xfrm>
              <a:off x="80087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70" name="Google Shape;1070;p29"/>
            <p:cNvSpPr/>
            <p:nvPr/>
          </p:nvSpPr>
          <p:spPr>
            <a:xfrm>
              <a:off x="80087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71" name="Google Shape;1071;p29"/>
            <p:cNvSpPr/>
            <p:nvPr/>
          </p:nvSpPr>
          <p:spPr>
            <a:xfrm>
              <a:off x="800875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72" name="Google Shape;1072;p29"/>
            <p:cNvSpPr/>
            <p:nvPr/>
          </p:nvSpPr>
          <p:spPr>
            <a:xfrm>
              <a:off x="800875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73" name="Google Shape;1073;p29"/>
            <p:cNvSpPr/>
            <p:nvPr/>
          </p:nvSpPr>
          <p:spPr>
            <a:xfrm>
              <a:off x="78828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74" name="Google Shape;1074;p29"/>
            <p:cNvSpPr/>
            <p:nvPr/>
          </p:nvSpPr>
          <p:spPr>
            <a:xfrm>
              <a:off x="78828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75" name="Google Shape;1075;p29"/>
            <p:cNvSpPr/>
            <p:nvPr/>
          </p:nvSpPr>
          <p:spPr>
            <a:xfrm>
              <a:off x="78828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76" name="Google Shape;1076;p29"/>
            <p:cNvSpPr/>
            <p:nvPr/>
          </p:nvSpPr>
          <p:spPr>
            <a:xfrm>
              <a:off x="78828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77" name="Google Shape;1077;p29"/>
            <p:cNvSpPr/>
            <p:nvPr/>
          </p:nvSpPr>
          <p:spPr>
            <a:xfrm>
              <a:off x="788280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78" name="Google Shape;1078;p29"/>
            <p:cNvSpPr/>
            <p:nvPr/>
          </p:nvSpPr>
          <p:spPr>
            <a:xfrm>
              <a:off x="788280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79" name="Google Shape;1079;p29"/>
            <p:cNvSpPr/>
            <p:nvPr/>
          </p:nvSpPr>
          <p:spPr>
            <a:xfrm>
              <a:off x="788280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80" name="Google Shape;1080;p29"/>
            <p:cNvSpPr/>
            <p:nvPr/>
          </p:nvSpPr>
          <p:spPr>
            <a:xfrm>
              <a:off x="788280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81" name="Google Shape;1081;p29"/>
            <p:cNvSpPr/>
            <p:nvPr/>
          </p:nvSpPr>
          <p:spPr>
            <a:xfrm>
              <a:off x="77568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82" name="Google Shape;1082;p29"/>
            <p:cNvSpPr/>
            <p:nvPr/>
          </p:nvSpPr>
          <p:spPr>
            <a:xfrm>
              <a:off x="77568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83" name="Google Shape;1083;p29"/>
            <p:cNvSpPr/>
            <p:nvPr/>
          </p:nvSpPr>
          <p:spPr>
            <a:xfrm>
              <a:off x="77568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84" name="Google Shape;1084;p29"/>
            <p:cNvSpPr/>
            <p:nvPr/>
          </p:nvSpPr>
          <p:spPr>
            <a:xfrm>
              <a:off x="77568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85" name="Google Shape;1085;p29"/>
            <p:cNvSpPr/>
            <p:nvPr/>
          </p:nvSpPr>
          <p:spPr>
            <a:xfrm>
              <a:off x="77568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86" name="Google Shape;1086;p29"/>
            <p:cNvSpPr/>
            <p:nvPr/>
          </p:nvSpPr>
          <p:spPr>
            <a:xfrm>
              <a:off x="77568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87" name="Google Shape;1087;p29"/>
            <p:cNvSpPr/>
            <p:nvPr/>
          </p:nvSpPr>
          <p:spPr>
            <a:xfrm>
              <a:off x="76309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88" name="Google Shape;1088;p29"/>
            <p:cNvSpPr/>
            <p:nvPr/>
          </p:nvSpPr>
          <p:spPr>
            <a:xfrm>
              <a:off x="76309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89" name="Google Shape;1089;p29"/>
            <p:cNvSpPr/>
            <p:nvPr/>
          </p:nvSpPr>
          <p:spPr>
            <a:xfrm>
              <a:off x="76309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90" name="Google Shape;1090;p29"/>
            <p:cNvSpPr/>
            <p:nvPr/>
          </p:nvSpPr>
          <p:spPr>
            <a:xfrm>
              <a:off x="76309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91" name="Google Shape;1091;p29"/>
            <p:cNvSpPr/>
            <p:nvPr/>
          </p:nvSpPr>
          <p:spPr>
            <a:xfrm>
              <a:off x="75049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92" name="Google Shape;1092;p29"/>
            <p:cNvSpPr/>
            <p:nvPr/>
          </p:nvSpPr>
          <p:spPr>
            <a:xfrm>
              <a:off x="75049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93" name="Google Shape;1093;p29"/>
            <p:cNvSpPr/>
            <p:nvPr/>
          </p:nvSpPr>
          <p:spPr>
            <a:xfrm flipH="1">
              <a:off x="82606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94" name="Google Shape;1094;p29"/>
            <p:cNvSpPr/>
            <p:nvPr/>
          </p:nvSpPr>
          <p:spPr>
            <a:xfrm flipH="1">
              <a:off x="82606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95" name="Google Shape;1095;p29"/>
            <p:cNvSpPr/>
            <p:nvPr/>
          </p:nvSpPr>
          <p:spPr>
            <a:xfrm flipH="1">
              <a:off x="82606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96" name="Google Shape;1096;p29"/>
            <p:cNvSpPr/>
            <p:nvPr/>
          </p:nvSpPr>
          <p:spPr>
            <a:xfrm flipH="1">
              <a:off x="82606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97" name="Google Shape;1097;p29"/>
            <p:cNvSpPr/>
            <p:nvPr/>
          </p:nvSpPr>
          <p:spPr>
            <a:xfrm flipH="1">
              <a:off x="82606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98" name="Google Shape;1098;p29"/>
            <p:cNvSpPr/>
            <p:nvPr/>
          </p:nvSpPr>
          <p:spPr>
            <a:xfrm flipH="1">
              <a:off x="82606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99" name="Google Shape;1099;p29"/>
            <p:cNvSpPr/>
            <p:nvPr/>
          </p:nvSpPr>
          <p:spPr>
            <a:xfrm flipH="1">
              <a:off x="826065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00" name="Google Shape;1100;p29"/>
            <p:cNvSpPr/>
            <p:nvPr/>
          </p:nvSpPr>
          <p:spPr>
            <a:xfrm flipH="1">
              <a:off x="826065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01" name="Google Shape;1101;p29"/>
            <p:cNvSpPr/>
            <p:nvPr/>
          </p:nvSpPr>
          <p:spPr>
            <a:xfrm flipH="1">
              <a:off x="83866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02" name="Google Shape;1102;p29"/>
            <p:cNvSpPr/>
            <p:nvPr/>
          </p:nvSpPr>
          <p:spPr>
            <a:xfrm flipH="1">
              <a:off x="83866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03" name="Google Shape;1103;p29"/>
            <p:cNvSpPr/>
            <p:nvPr/>
          </p:nvSpPr>
          <p:spPr>
            <a:xfrm flipH="1">
              <a:off x="83866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04" name="Google Shape;1104;p29"/>
            <p:cNvSpPr/>
            <p:nvPr/>
          </p:nvSpPr>
          <p:spPr>
            <a:xfrm flipH="1">
              <a:off x="83866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05" name="Google Shape;1105;p29"/>
            <p:cNvSpPr/>
            <p:nvPr/>
          </p:nvSpPr>
          <p:spPr>
            <a:xfrm flipH="1">
              <a:off x="838660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06" name="Google Shape;1106;p29"/>
            <p:cNvSpPr/>
            <p:nvPr/>
          </p:nvSpPr>
          <p:spPr>
            <a:xfrm flipH="1">
              <a:off x="838660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07" name="Google Shape;1107;p29"/>
            <p:cNvSpPr/>
            <p:nvPr/>
          </p:nvSpPr>
          <p:spPr>
            <a:xfrm flipH="1">
              <a:off x="838660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08" name="Google Shape;1108;p29"/>
            <p:cNvSpPr/>
            <p:nvPr/>
          </p:nvSpPr>
          <p:spPr>
            <a:xfrm flipH="1">
              <a:off x="838660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09" name="Google Shape;1109;p29"/>
            <p:cNvSpPr/>
            <p:nvPr/>
          </p:nvSpPr>
          <p:spPr>
            <a:xfrm flipH="1">
              <a:off x="85125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10" name="Google Shape;1110;p29"/>
            <p:cNvSpPr/>
            <p:nvPr/>
          </p:nvSpPr>
          <p:spPr>
            <a:xfrm flipH="1">
              <a:off x="85125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11" name="Google Shape;1111;p29"/>
            <p:cNvSpPr/>
            <p:nvPr/>
          </p:nvSpPr>
          <p:spPr>
            <a:xfrm flipH="1">
              <a:off x="85125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12" name="Google Shape;1112;p29"/>
            <p:cNvSpPr/>
            <p:nvPr/>
          </p:nvSpPr>
          <p:spPr>
            <a:xfrm flipH="1">
              <a:off x="85125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13" name="Google Shape;1113;p29"/>
            <p:cNvSpPr/>
            <p:nvPr/>
          </p:nvSpPr>
          <p:spPr>
            <a:xfrm flipH="1">
              <a:off x="85125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14" name="Google Shape;1114;p29"/>
            <p:cNvSpPr/>
            <p:nvPr/>
          </p:nvSpPr>
          <p:spPr>
            <a:xfrm flipH="1">
              <a:off x="85125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15" name="Google Shape;1115;p29"/>
            <p:cNvSpPr/>
            <p:nvPr/>
          </p:nvSpPr>
          <p:spPr>
            <a:xfrm flipH="1">
              <a:off x="86385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16" name="Google Shape;1116;p29"/>
            <p:cNvSpPr/>
            <p:nvPr/>
          </p:nvSpPr>
          <p:spPr>
            <a:xfrm flipH="1">
              <a:off x="86385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17" name="Google Shape;1117;p29"/>
            <p:cNvSpPr/>
            <p:nvPr/>
          </p:nvSpPr>
          <p:spPr>
            <a:xfrm flipH="1">
              <a:off x="86385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18" name="Google Shape;1118;p29"/>
            <p:cNvSpPr/>
            <p:nvPr/>
          </p:nvSpPr>
          <p:spPr>
            <a:xfrm flipH="1">
              <a:off x="86385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19" name="Google Shape;1119;p29"/>
            <p:cNvSpPr/>
            <p:nvPr/>
          </p:nvSpPr>
          <p:spPr>
            <a:xfrm flipH="1">
              <a:off x="87644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20" name="Google Shape;1120;p29"/>
            <p:cNvSpPr/>
            <p:nvPr/>
          </p:nvSpPr>
          <p:spPr>
            <a:xfrm flipH="1">
              <a:off x="87644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1124"/>
        <p:cNvGrpSpPr/>
        <p:nvPr/>
      </p:nvGrpSpPr>
      <p:grpSpPr>
        <a:xfrm>
          <a:off x="0" y="0"/>
          <a:ext cx="0" cy="0"/>
          <a:chOff x="0" y="0"/>
          <a:chExt cx="0" cy="0"/>
        </a:xfrm>
      </p:grpSpPr>
      <p:sp>
        <p:nvSpPr>
          <p:cNvPr id="1125" name="Google Shape;1125;p30"/>
          <p:cNvSpPr txBox="1">
            <a:spLocks noGrp="1"/>
          </p:cNvSpPr>
          <p:nvPr>
            <p:ph type="title"/>
          </p:nvPr>
        </p:nvSpPr>
        <p:spPr>
          <a:xfrm>
            <a:off x="4303038" y="2663175"/>
            <a:ext cx="3943500" cy="118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disease and its symptoms</a:t>
            </a:r>
            <a:endParaRPr/>
          </a:p>
        </p:txBody>
      </p:sp>
      <p:sp>
        <p:nvSpPr>
          <p:cNvPr id="1126" name="Google Shape;1126;p30"/>
          <p:cNvSpPr txBox="1">
            <a:spLocks noGrp="1"/>
          </p:cNvSpPr>
          <p:nvPr>
            <p:ph type="title" idx="2"/>
          </p:nvPr>
        </p:nvSpPr>
        <p:spPr>
          <a:xfrm>
            <a:off x="4405038" y="1286313"/>
            <a:ext cx="1321200" cy="95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pic>
        <p:nvPicPr>
          <p:cNvPr id="1127" name="Google Shape;1127;p30"/>
          <p:cNvPicPr preferRelativeResize="0">
            <a:picLocks noGrp="1"/>
          </p:cNvPicPr>
          <p:nvPr>
            <p:ph type="pic" idx="3"/>
          </p:nvPr>
        </p:nvPicPr>
        <p:blipFill rotWithShape="1">
          <a:blip r:embed="rId3">
            <a:alphaModFix/>
          </a:blip>
          <a:srcRect l="21702" r="8872"/>
          <a:stretch/>
        </p:blipFill>
        <p:spPr>
          <a:xfrm>
            <a:off x="897463" y="535000"/>
            <a:ext cx="2824826" cy="4069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1131"/>
        <p:cNvGrpSpPr/>
        <p:nvPr/>
      </p:nvGrpSpPr>
      <p:grpSpPr>
        <a:xfrm>
          <a:off x="0" y="0"/>
          <a:ext cx="0" cy="0"/>
          <a:chOff x="0" y="0"/>
          <a:chExt cx="0" cy="0"/>
        </a:xfrm>
      </p:grpSpPr>
      <p:grpSp>
        <p:nvGrpSpPr>
          <p:cNvPr id="1132" name="Google Shape;1132;p31"/>
          <p:cNvGrpSpPr/>
          <p:nvPr/>
        </p:nvGrpSpPr>
        <p:grpSpPr>
          <a:xfrm>
            <a:off x="4400625" y="221063"/>
            <a:ext cx="1299100" cy="1129500"/>
            <a:chOff x="7504950" y="336613"/>
            <a:chExt cx="1299100" cy="1129500"/>
          </a:xfrm>
        </p:grpSpPr>
        <p:sp>
          <p:nvSpPr>
            <p:cNvPr id="1133" name="Google Shape;1133;p31"/>
            <p:cNvSpPr/>
            <p:nvPr/>
          </p:nvSpPr>
          <p:spPr>
            <a:xfrm>
              <a:off x="813470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34" name="Google Shape;1134;p31"/>
            <p:cNvSpPr/>
            <p:nvPr/>
          </p:nvSpPr>
          <p:spPr>
            <a:xfrm>
              <a:off x="813470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35" name="Google Shape;1135;p31"/>
            <p:cNvSpPr/>
            <p:nvPr/>
          </p:nvSpPr>
          <p:spPr>
            <a:xfrm>
              <a:off x="81347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36" name="Google Shape;1136;p31"/>
            <p:cNvSpPr/>
            <p:nvPr/>
          </p:nvSpPr>
          <p:spPr>
            <a:xfrm>
              <a:off x="81347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37" name="Google Shape;1137;p31"/>
            <p:cNvSpPr/>
            <p:nvPr/>
          </p:nvSpPr>
          <p:spPr>
            <a:xfrm>
              <a:off x="81347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38" name="Google Shape;1138;p31"/>
            <p:cNvSpPr/>
            <p:nvPr/>
          </p:nvSpPr>
          <p:spPr>
            <a:xfrm>
              <a:off x="81347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39" name="Google Shape;1139;p31"/>
            <p:cNvSpPr/>
            <p:nvPr/>
          </p:nvSpPr>
          <p:spPr>
            <a:xfrm>
              <a:off x="813470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40" name="Google Shape;1140;p31"/>
            <p:cNvSpPr/>
            <p:nvPr/>
          </p:nvSpPr>
          <p:spPr>
            <a:xfrm>
              <a:off x="813470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41" name="Google Shape;1141;p31"/>
            <p:cNvSpPr/>
            <p:nvPr/>
          </p:nvSpPr>
          <p:spPr>
            <a:xfrm>
              <a:off x="80087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42" name="Google Shape;1142;p31"/>
            <p:cNvSpPr/>
            <p:nvPr/>
          </p:nvSpPr>
          <p:spPr>
            <a:xfrm>
              <a:off x="80087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43" name="Google Shape;1143;p31"/>
            <p:cNvSpPr/>
            <p:nvPr/>
          </p:nvSpPr>
          <p:spPr>
            <a:xfrm>
              <a:off x="80087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44" name="Google Shape;1144;p31"/>
            <p:cNvSpPr/>
            <p:nvPr/>
          </p:nvSpPr>
          <p:spPr>
            <a:xfrm>
              <a:off x="80087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45" name="Google Shape;1145;p31"/>
            <p:cNvSpPr/>
            <p:nvPr/>
          </p:nvSpPr>
          <p:spPr>
            <a:xfrm>
              <a:off x="80087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46" name="Google Shape;1146;p31"/>
            <p:cNvSpPr/>
            <p:nvPr/>
          </p:nvSpPr>
          <p:spPr>
            <a:xfrm>
              <a:off x="80087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47" name="Google Shape;1147;p31"/>
            <p:cNvSpPr/>
            <p:nvPr/>
          </p:nvSpPr>
          <p:spPr>
            <a:xfrm>
              <a:off x="800875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48" name="Google Shape;1148;p31"/>
            <p:cNvSpPr/>
            <p:nvPr/>
          </p:nvSpPr>
          <p:spPr>
            <a:xfrm>
              <a:off x="800875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49" name="Google Shape;1149;p31"/>
            <p:cNvSpPr/>
            <p:nvPr/>
          </p:nvSpPr>
          <p:spPr>
            <a:xfrm>
              <a:off x="78828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50" name="Google Shape;1150;p31"/>
            <p:cNvSpPr/>
            <p:nvPr/>
          </p:nvSpPr>
          <p:spPr>
            <a:xfrm>
              <a:off x="78828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51" name="Google Shape;1151;p31"/>
            <p:cNvSpPr/>
            <p:nvPr/>
          </p:nvSpPr>
          <p:spPr>
            <a:xfrm>
              <a:off x="78828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52" name="Google Shape;1152;p31"/>
            <p:cNvSpPr/>
            <p:nvPr/>
          </p:nvSpPr>
          <p:spPr>
            <a:xfrm>
              <a:off x="78828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53" name="Google Shape;1153;p31"/>
            <p:cNvSpPr/>
            <p:nvPr/>
          </p:nvSpPr>
          <p:spPr>
            <a:xfrm>
              <a:off x="788280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54" name="Google Shape;1154;p31"/>
            <p:cNvSpPr/>
            <p:nvPr/>
          </p:nvSpPr>
          <p:spPr>
            <a:xfrm>
              <a:off x="788280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55" name="Google Shape;1155;p31"/>
            <p:cNvSpPr/>
            <p:nvPr/>
          </p:nvSpPr>
          <p:spPr>
            <a:xfrm>
              <a:off x="788280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56" name="Google Shape;1156;p31"/>
            <p:cNvSpPr/>
            <p:nvPr/>
          </p:nvSpPr>
          <p:spPr>
            <a:xfrm>
              <a:off x="788280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57" name="Google Shape;1157;p31"/>
            <p:cNvSpPr/>
            <p:nvPr/>
          </p:nvSpPr>
          <p:spPr>
            <a:xfrm>
              <a:off x="77568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58" name="Google Shape;1158;p31"/>
            <p:cNvSpPr/>
            <p:nvPr/>
          </p:nvSpPr>
          <p:spPr>
            <a:xfrm>
              <a:off x="77568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59" name="Google Shape;1159;p31"/>
            <p:cNvSpPr/>
            <p:nvPr/>
          </p:nvSpPr>
          <p:spPr>
            <a:xfrm>
              <a:off x="77568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60" name="Google Shape;1160;p31"/>
            <p:cNvSpPr/>
            <p:nvPr/>
          </p:nvSpPr>
          <p:spPr>
            <a:xfrm>
              <a:off x="77568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61" name="Google Shape;1161;p31"/>
            <p:cNvSpPr/>
            <p:nvPr/>
          </p:nvSpPr>
          <p:spPr>
            <a:xfrm>
              <a:off x="77568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62" name="Google Shape;1162;p31"/>
            <p:cNvSpPr/>
            <p:nvPr/>
          </p:nvSpPr>
          <p:spPr>
            <a:xfrm>
              <a:off x="77568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63" name="Google Shape;1163;p31"/>
            <p:cNvSpPr/>
            <p:nvPr/>
          </p:nvSpPr>
          <p:spPr>
            <a:xfrm>
              <a:off x="76309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64" name="Google Shape;1164;p31"/>
            <p:cNvSpPr/>
            <p:nvPr/>
          </p:nvSpPr>
          <p:spPr>
            <a:xfrm>
              <a:off x="76309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65" name="Google Shape;1165;p31"/>
            <p:cNvSpPr/>
            <p:nvPr/>
          </p:nvSpPr>
          <p:spPr>
            <a:xfrm>
              <a:off x="76309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66" name="Google Shape;1166;p31"/>
            <p:cNvSpPr/>
            <p:nvPr/>
          </p:nvSpPr>
          <p:spPr>
            <a:xfrm>
              <a:off x="76309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67" name="Google Shape;1167;p31"/>
            <p:cNvSpPr/>
            <p:nvPr/>
          </p:nvSpPr>
          <p:spPr>
            <a:xfrm>
              <a:off x="75049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68" name="Google Shape;1168;p31"/>
            <p:cNvSpPr/>
            <p:nvPr/>
          </p:nvSpPr>
          <p:spPr>
            <a:xfrm>
              <a:off x="75049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69" name="Google Shape;1169;p31"/>
            <p:cNvSpPr/>
            <p:nvPr/>
          </p:nvSpPr>
          <p:spPr>
            <a:xfrm flipH="1">
              <a:off x="82606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70" name="Google Shape;1170;p31"/>
            <p:cNvSpPr/>
            <p:nvPr/>
          </p:nvSpPr>
          <p:spPr>
            <a:xfrm flipH="1">
              <a:off x="82606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71" name="Google Shape;1171;p31"/>
            <p:cNvSpPr/>
            <p:nvPr/>
          </p:nvSpPr>
          <p:spPr>
            <a:xfrm flipH="1">
              <a:off x="82606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72" name="Google Shape;1172;p31"/>
            <p:cNvSpPr/>
            <p:nvPr/>
          </p:nvSpPr>
          <p:spPr>
            <a:xfrm flipH="1">
              <a:off x="82606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73" name="Google Shape;1173;p31"/>
            <p:cNvSpPr/>
            <p:nvPr/>
          </p:nvSpPr>
          <p:spPr>
            <a:xfrm flipH="1">
              <a:off x="82606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74" name="Google Shape;1174;p31"/>
            <p:cNvSpPr/>
            <p:nvPr/>
          </p:nvSpPr>
          <p:spPr>
            <a:xfrm flipH="1">
              <a:off x="82606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75" name="Google Shape;1175;p31"/>
            <p:cNvSpPr/>
            <p:nvPr/>
          </p:nvSpPr>
          <p:spPr>
            <a:xfrm flipH="1">
              <a:off x="826065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76" name="Google Shape;1176;p31"/>
            <p:cNvSpPr/>
            <p:nvPr/>
          </p:nvSpPr>
          <p:spPr>
            <a:xfrm flipH="1">
              <a:off x="826065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77" name="Google Shape;1177;p31"/>
            <p:cNvSpPr/>
            <p:nvPr/>
          </p:nvSpPr>
          <p:spPr>
            <a:xfrm flipH="1">
              <a:off x="83866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78" name="Google Shape;1178;p31"/>
            <p:cNvSpPr/>
            <p:nvPr/>
          </p:nvSpPr>
          <p:spPr>
            <a:xfrm flipH="1">
              <a:off x="83866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79" name="Google Shape;1179;p31"/>
            <p:cNvSpPr/>
            <p:nvPr/>
          </p:nvSpPr>
          <p:spPr>
            <a:xfrm flipH="1">
              <a:off x="83866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80" name="Google Shape;1180;p31"/>
            <p:cNvSpPr/>
            <p:nvPr/>
          </p:nvSpPr>
          <p:spPr>
            <a:xfrm flipH="1">
              <a:off x="83866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81" name="Google Shape;1181;p31"/>
            <p:cNvSpPr/>
            <p:nvPr/>
          </p:nvSpPr>
          <p:spPr>
            <a:xfrm flipH="1">
              <a:off x="838660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82" name="Google Shape;1182;p31"/>
            <p:cNvSpPr/>
            <p:nvPr/>
          </p:nvSpPr>
          <p:spPr>
            <a:xfrm flipH="1">
              <a:off x="838660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83" name="Google Shape;1183;p31"/>
            <p:cNvSpPr/>
            <p:nvPr/>
          </p:nvSpPr>
          <p:spPr>
            <a:xfrm flipH="1">
              <a:off x="838660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84" name="Google Shape;1184;p31"/>
            <p:cNvSpPr/>
            <p:nvPr/>
          </p:nvSpPr>
          <p:spPr>
            <a:xfrm flipH="1">
              <a:off x="838660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85" name="Google Shape;1185;p31"/>
            <p:cNvSpPr/>
            <p:nvPr/>
          </p:nvSpPr>
          <p:spPr>
            <a:xfrm flipH="1">
              <a:off x="85125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86" name="Google Shape;1186;p31"/>
            <p:cNvSpPr/>
            <p:nvPr/>
          </p:nvSpPr>
          <p:spPr>
            <a:xfrm flipH="1">
              <a:off x="85125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87" name="Google Shape;1187;p31"/>
            <p:cNvSpPr/>
            <p:nvPr/>
          </p:nvSpPr>
          <p:spPr>
            <a:xfrm flipH="1">
              <a:off x="85125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88" name="Google Shape;1188;p31"/>
            <p:cNvSpPr/>
            <p:nvPr/>
          </p:nvSpPr>
          <p:spPr>
            <a:xfrm flipH="1">
              <a:off x="85125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89" name="Google Shape;1189;p31"/>
            <p:cNvSpPr/>
            <p:nvPr/>
          </p:nvSpPr>
          <p:spPr>
            <a:xfrm flipH="1">
              <a:off x="85125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90" name="Google Shape;1190;p31"/>
            <p:cNvSpPr/>
            <p:nvPr/>
          </p:nvSpPr>
          <p:spPr>
            <a:xfrm flipH="1">
              <a:off x="85125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91" name="Google Shape;1191;p31"/>
            <p:cNvSpPr/>
            <p:nvPr/>
          </p:nvSpPr>
          <p:spPr>
            <a:xfrm flipH="1">
              <a:off x="86385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92" name="Google Shape;1192;p31"/>
            <p:cNvSpPr/>
            <p:nvPr/>
          </p:nvSpPr>
          <p:spPr>
            <a:xfrm flipH="1">
              <a:off x="86385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93" name="Google Shape;1193;p31"/>
            <p:cNvSpPr/>
            <p:nvPr/>
          </p:nvSpPr>
          <p:spPr>
            <a:xfrm flipH="1">
              <a:off x="86385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94" name="Google Shape;1194;p31"/>
            <p:cNvSpPr/>
            <p:nvPr/>
          </p:nvSpPr>
          <p:spPr>
            <a:xfrm flipH="1">
              <a:off x="86385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95" name="Google Shape;1195;p31"/>
            <p:cNvSpPr/>
            <p:nvPr/>
          </p:nvSpPr>
          <p:spPr>
            <a:xfrm flipH="1">
              <a:off x="87644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96" name="Google Shape;1196;p31"/>
            <p:cNvSpPr/>
            <p:nvPr/>
          </p:nvSpPr>
          <p:spPr>
            <a:xfrm flipH="1">
              <a:off x="87644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grpSp>
      <p:sp>
        <p:nvSpPr>
          <p:cNvPr id="1197" name="Google Shape;1197;p31"/>
          <p:cNvSpPr txBox="1">
            <a:spLocks noGrp="1"/>
          </p:cNvSpPr>
          <p:nvPr>
            <p:ph type="title"/>
          </p:nvPr>
        </p:nvSpPr>
        <p:spPr>
          <a:xfrm>
            <a:off x="932813" y="1111950"/>
            <a:ext cx="3735900" cy="110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Introduction to the disease</a:t>
            </a:r>
            <a:endParaRPr/>
          </a:p>
        </p:txBody>
      </p:sp>
      <p:sp>
        <p:nvSpPr>
          <p:cNvPr id="1198" name="Google Shape;1198;p31"/>
          <p:cNvSpPr txBox="1">
            <a:spLocks noGrp="1"/>
          </p:cNvSpPr>
          <p:nvPr>
            <p:ph type="body" idx="1"/>
          </p:nvPr>
        </p:nvSpPr>
        <p:spPr>
          <a:xfrm>
            <a:off x="932813" y="2214750"/>
            <a:ext cx="3735900" cy="181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On the first part of the presentation, it’s important to give an overview of the disease you’re going to speak about. This helps your audience understand: </a:t>
            </a:r>
            <a:endParaRPr>
              <a:solidFill>
                <a:schemeClr val="dk1"/>
              </a:solidFill>
            </a:endParaRPr>
          </a:p>
          <a:p>
            <a:pPr marL="457200" lvl="0" indent="-304800" algn="l" rtl="0">
              <a:spcBef>
                <a:spcPts val="1000"/>
              </a:spcBef>
              <a:spcAft>
                <a:spcPts val="0"/>
              </a:spcAft>
              <a:buClr>
                <a:schemeClr val="dk1"/>
              </a:buClr>
              <a:buSzPts val="1200"/>
              <a:buChar char="●"/>
            </a:pPr>
            <a:r>
              <a:rPr lang="en">
                <a:solidFill>
                  <a:schemeClr val="dk1"/>
                </a:solidFill>
              </a:rPr>
              <a:t>The context</a:t>
            </a:r>
            <a:endParaRPr>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rPr>
              <a:t>The health risks</a:t>
            </a:r>
            <a:endParaRPr>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rPr>
              <a:t>Likelihood of developing it</a:t>
            </a:r>
            <a:endParaRPr>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rPr>
              <a:t>Prevalence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p:txBody>
      </p:sp>
      <p:pic>
        <p:nvPicPr>
          <p:cNvPr id="1199" name="Google Shape;1199;p31"/>
          <p:cNvPicPr preferRelativeResize="0">
            <a:picLocks noGrp="1"/>
          </p:cNvPicPr>
          <p:nvPr>
            <p:ph type="pic" idx="2"/>
          </p:nvPr>
        </p:nvPicPr>
        <p:blipFill rotWithShape="1">
          <a:blip r:embed="rId3">
            <a:alphaModFix/>
          </a:blip>
          <a:srcRect l="10629" t="18616" r="5737" b="10000"/>
          <a:stretch/>
        </p:blipFill>
        <p:spPr>
          <a:xfrm>
            <a:off x="5037487" y="535000"/>
            <a:ext cx="3173701" cy="4073400"/>
          </a:xfrm>
          <a:prstGeom prst="rect">
            <a:avLst/>
          </a:prstGeom>
        </p:spPr>
      </p:pic>
      <p:grpSp>
        <p:nvGrpSpPr>
          <p:cNvPr id="1200" name="Google Shape;1200;p31"/>
          <p:cNvGrpSpPr/>
          <p:nvPr/>
        </p:nvGrpSpPr>
        <p:grpSpPr>
          <a:xfrm>
            <a:off x="7437061" y="2879831"/>
            <a:ext cx="1982671" cy="2002117"/>
            <a:chOff x="6666109" y="4400041"/>
            <a:chExt cx="1654708" cy="1670937"/>
          </a:xfrm>
        </p:grpSpPr>
        <p:sp>
          <p:nvSpPr>
            <p:cNvPr id="1201" name="Google Shape;1201;p31"/>
            <p:cNvSpPr/>
            <p:nvPr/>
          </p:nvSpPr>
          <p:spPr>
            <a:xfrm>
              <a:off x="6666109" y="4413951"/>
              <a:ext cx="1654708" cy="1657027"/>
            </a:xfrm>
            <a:custGeom>
              <a:avLst/>
              <a:gdLst/>
              <a:ahLst/>
              <a:cxnLst/>
              <a:rect l="l" t="t" r="r" b="b"/>
              <a:pathLst>
                <a:path w="1654708" h="1657027" extrusionOk="0">
                  <a:moveTo>
                    <a:pt x="1654709" y="822720"/>
                  </a:moveTo>
                  <a:cubicBezTo>
                    <a:pt x="1654709" y="880658"/>
                    <a:pt x="1647756" y="936279"/>
                    <a:pt x="1638486" y="989582"/>
                  </a:cubicBezTo>
                  <a:cubicBezTo>
                    <a:pt x="1633851" y="1010439"/>
                    <a:pt x="1629216" y="1028979"/>
                    <a:pt x="1624581" y="1049837"/>
                  </a:cubicBezTo>
                  <a:cubicBezTo>
                    <a:pt x="1615311" y="1084600"/>
                    <a:pt x="1601406" y="1117045"/>
                    <a:pt x="1589818" y="1151808"/>
                  </a:cubicBezTo>
                  <a:cubicBezTo>
                    <a:pt x="1587501" y="1154126"/>
                    <a:pt x="1587501" y="1158761"/>
                    <a:pt x="1585183" y="1163396"/>
                  </a:cubicBezTo>
                  <a:cubicBezTo>
                    <a:pt x="1578230" y="1177301"/>
                    <a:pt x="1573596" y="1188888"/>
                    <a:pt x="1566643" y="1202794"/>
                  </a:cubicBezTo>
                  <a:cubicBezTo>
                    <a:pt x="1564326" y="1209746"/>
                    <a:pt x="1559690" y="1214381"/>
                    <a:pt x="1557373" y="1221334"/>
                  </a:cubicBezTo>
                  <a:cubicBezTo>
                    <a:pt x="1550420" y="1232921"/>
                    <a:pt x="1543468" y="1244509"/>
                    <a:pt x="1536515" y="1256097"/>
                  </a:cubicBezTo>
                  <a:cubicBezTo>
                    <a:pt x="1536515" y="1256097"/>
                    <a:pt x="1536515" y="1256097"/>
                    <a:pt x="1536515" y="1256097"/>
                  </a:cubicBezTo>
                  <a:cubicBezTo>
                    <a:pt x="1529563" y="1267684"/>
                    <a:pt x="1522610" y="1279272"/>
                    <a:pt x="1515658" y="1288542"/>
                  </a:cubicBezTo>
                  <a:cubicBezTo>
                    <a:pt x="1511023" y="1293177"/>
                    <a:pt x="1508705" y="1300129"/>
                    <a:pt x="1504070" y="1304764"/>
                  </a:cubicBezTo>
                  <a:cubicBezTo>
                    <a:pt x="1480895" y="1337210"/>
                    <a:pt x="1457720" y="1367338"/>
                    <a:pt x="1429909" y="1395148"/>
                  </a:cubicBezTo>
                  <a:cubicBezTo>
                    <a:pt x="1427592" y="1397465"/>
                    <a:pt x="1425274" y="1399783"/>
                    <a:pt x="1422957" y="1404418"/>
                  </a:cubicBezTo>
                  <a:cubicBezTo>
                    <a:pt x="1388194" y="1439181"/>
                    <a:pt x="1348796" y="1473944"/>
                    <a:pt x="1309398" y="1501754"/>
                  </a:cubicBezTo>
                  <a:cubicBezTo>
                    <a:pt x="1304763" y="1506389"/>
                    <a:pt x="1297811" y="1508706"/>
                    <a:pt x="1293176" y="1513341"/>
                  </a:cubicBezTo>
                  <a:cubicBezTo>
                    <a:pt x="1281588" y="1520294"/>
                    <a:pt x="1270000" y="1527247"/>
                    <a:pt x="1260730" y="1534199"/>
                  </a:cubicBezTo>
                  <a:cubicBezTo>
                    <a:pt x="1260730" y="1534199"/>
                    <a:pt x="1260730" y="1534199"/>
                    <a:pt x="1260730" y="1534199"/>
                  </a:cubicBezTo>
                  <a:lnTo>
                    <a:pt x="1260730" y="1534199"/>
                  </a:lnTo>
                  <a:cubicBezTo>
                    <a:pt x="1256095" y="1536517"/>
                    <a:pt x="1253778" y="1538834"/>
                    <a:pt x="1249143" y="1541152"/>
                  </a:cubicBezTo>
                  <a:cubicBezTo>
                    <a:pt x="1242190" y="1545787"/>
                    <a:pt x="1232920" y="1550422"/>
                    <a:pt x="1225968" y="1555057"/>
                  </a:cubicBezTo>
                  <a:cubicBezTo>
                    <a:pt x="1219015" y="1557374"/>
                    <a:pt x="1214380" y="1562009"/>
                    <a:pt x="1207427" y="1564327"/>
                  </a:cubicBezTo>
                  <a:cubicBezTo>
                    <a:pt x="1188887" y="1573597"/>
                    <a:pt x="1172665" y="1582867"/>
                    <a:pt x="1154124" y="1589820"/>
                  </a:cubicBezTo>
                  <a:cubicBezTo>
                    <a:pt x="1123997" y="1603725"/>
                    <a:pt x="1091551" y="1612995"/>
                    <a:pt x="1059106" y="1624582"/>
                  </a:cubicBezTo>
                  <a:cubicBezTo>
                    <a:pt x="1040566" y="1631535"/>
                    <a:pt x="1019709" y="1636170"/>
                    <a:pt x="998851" y="1638488"/>
                  </a:cubicBezTo>
                  <a:cubicBezTo>
                    <a:pt x="987263" y="1640805"/>
                    <a:pt x="975675" y="1643123"/>
                    <a:pt x="961771" y="1645440"/>
                  </a:cubicBezTo>
                  <a:cubicBezTo>
                    <a:pt x="957135" y="1645440"/>
                    <a:pt x="952500" y="1647758"/>
                    <a:pt x="947865" y="1647758"/>
                  </a:cubicBezTo>
                  <a:cubicBezTo>
                    <a:pt x="947865" y="1647758"/>
                    <a:pt x="947865" y="1647758"/>
                    <a:pt x="947865" y="1647758"/>
                  </a:cubicBezTo>
                  <a:cubicBezTo>
                    <a:pt x="910785" y="1652393"/>
                    <a:pt x="871387" y="1657028"/>
                    <a:pt x="831989" y="1657028"/>
                  </a:cubicBezTo>
                  <a:cubicBezTo>
                    <a:pt x="776369" y="1657028"/>
                    <a:pt x="720748" y="1652393"/>
                    <a:pt x="669763" y="1640805"/>
                  </a:cubicBezTo>
                  <a:cubicBezTo>
                    <a:pt x="667445" y="1640805"/>
                    <a:pt x="665128" y="1640805"/>
                    <a:pt x="660493" y="1638488"/>
                  </a:cubicBezTo>
                  <a:cubicBezTo>
                    <a:pt x="641953" y="1633853"/>
                    <a:pt x="623413" y="1629217"/>
                    <a:pt x="604872" y="1624582"/>
                  </a:cubicBezTo>
                  <a:cubicBezTo>
                    <a:pt x="593285" y="1619948"/>
                    <a:pt x="579380" y="1617630"/>
                    <a:pt x="565475" y="1612995"/>
                  </a:cubicBezTo>
                  <a:cubicBezTo>
                    <a:pt x="560840" y="1610678"/>
                    <a:pt x="556205" y="1610678"/>
                    <a:pt x="551569" y="1608360"/>
                  </a:cubicBezTo>
                  <a:cubicBezTo>
                    <a:pt x="535347" y="1601407"/>
                    <a:pt x="516807" y="1596772"/>
                    <a:pt x="500584" y="1589820"/>
                  </a:cubicBezTo>
                  <a:cubicBezTo>
                    <a:pt x="488996" y="1585185"/>
                    <a:pt x="479726" y="1580550"/>
                    <a:pt x="470456" y="1575915"/>
                  </a:cubicBezTo>
                  <a:cubicBezTo>
                    <a:pt x="458869" y="1568962"/>
                    <a:pt x="447281" y="1564327"/>
                    <a:pt x="435693" y="1557374"/>
                  </a:cubicBezTo>
                  <a:cubicBezTo>
                    <a:pt x="424106" y="1550422"/>
                    <a:pt x="412518" y="1543469"/>
                    <a:pt x="400931" y="1536517"/>
                  </a:cubicBezTo>
                  <a:cubicBezTo>
                    <a:pt x="389343" y="1529564"/>
                    <a:pt x="377755" y="1522612"/>
                    <a:pt x="366168" y="1515659"/>
                  </a:cubicBezTo>
                  <a:cubicBezTo>
                    <a:pt x="361533" y="1511024"/>
                    <a:pt x="354580" y="1508706"/>
                    <a:pt x="349945" y="1504071"/>
                  </a:cubicBezTo>
                  <a:cubicBezTo>
                    <a:pt x="333723" y="1492484"/>
                    <a:pt x="317500" y="1480896"/>
                    <a:pt x="303595" y="1469309"/>
                  </a:cubicBezTo>
                  <a:cubicBezTo>
                    <a:pt x="303595" y="1469309"/>
                    <a:pt x="303595" y="1469309"/>
                    <a:pt x="303595" y="1469309"/>
                  </a:cubicBezTo>
                  <a:cubicBezTo>
                    <a:pt x="301278" y="1466991"/>
                    <a:pt x="296642" y="1462356"/>
                    <a:pt x="292007" y="1460039"/>
                  </a:cubicBezTo>
                  <a:cubicBezTo>
                    <a:pt x="275785" y="1446133"/>
                    <a:pt x="259562" y="1429911"/>
                    <a:pt x="243340" y="1413688"/>
                  </a:cubicBezTo>
                  <a:cubicBezTo>
                    <a:pt x="187719" y="1358067"/>
                    <a:pt x="139051" y="1293177"/>
                    <a:pt x="101971" y="1223651"/>
                  </a:cubicBezTo>
                  <a:lnTo>
                    <a:pt x="101971" y="1223651"/>
                  </a:lnTo>
                  <a:cubicBezTo>
                    <a:pt x="101971" y="1223651"/>
                    <a:pt x="101971" y="1223651"/>
                    <a:pt x="101971" y="1223651"/>
                  </a:cubicBezTo>
                  <a:cubicBezTo>
                    <a:pt x="101971" y="1221334"/>
                    <a:pt x="99653" y="1221334"/>
                    <a:pt x="99653" y="1219016"/>
                  </a:cubicBezTo>
                  <a:cubicBezTo>
                    <a:pt x="99653" y="1219016"/>
                    <a:pt x="99653" y="1219016"/>
                    <a:pt x="99653" y="1219016"/>
                  </a:cubicBezTo>
                  <a:cubicBezTo>
                    <a:pt x="76478" y="1174983"/>
                    <a:pt x="57938" y="1130950"/>
                    <a:pt x="41715" y="1082283"/>
                  </a:cubicBezTo>
                  <a:cubicBezTo>
                    <a:pt x="41715" y="1079965"/>
                    <a:pt x="39398" y="1075330"/>
                    <a:pt x="37080" y="1070695"/>
                  </a:cubicBezTo>
                  <a:cubicBezTo>
                    <a:pt x="13905" y="994217"/>
                    <a:pt x="0" y="910786"/>
                    <a:pt x="0" y="827355"/>
                  </a:cubicBezTo>
                  <a:cubicBezTo>
                    <a:pt x="0" y="586333"/>
                    <a:pt x="104288" y="368486"/>
                    <a:pt x="268832" y="217847"/>
                  </a:cubicBezTo>
                  <a:cubicBezTo>
                    <a:pt x="271150" y="215529"/>
                    <a:pt x="275785" y="210894"/>
                    <a:pt x="278102" y="208577"/>
                  </a:cubicBezTo>
                  <a:cubicBezTo>
                    <a:pt x="294325" y="192354"/>
                    <a:pt x="312865" y="178449"/>
                    <a:pt x="331405" y="164544"/>
                  </a:cubicBezTo>
                  <a:cubicBezTo>
                    <a:pt x="347628" y="152956"/>
                    <a:pt x="363850" y="141369"/>
                    <a:pt x="380073" y="129781"/>
                  </a:cubicBezTo>
                  <a:cubicBezTo>
                    <a:pt x="391661" y="122828"/>
                    <a:pt x="403248" y="115876"/>
                    <a:pt x="414836" y="108923"/>
                  </a:cubicBezTo>
                  <a:cubicBezTo>
                    <a:pt x="433376" y="99653"/>
                    <a:pt x="449599" y="90383"/>
                    <a:pt x="468139" y="81113"/>
                  </a:cubicBezTo>
                  <a:cubicBezTo>
                    <a:pt x="475091" y="78796"/>
                    <a:pt x="479726" y="74161"/>
                    <a:pt x="486679" y="71843"/>
                  </a:cubicBezTo>
                  <a:cubicBezTo>
                    <a:pt x="530712" y="53303"/>
                    <a:pt x="574745" y="37080"/>
                    <a:pt x="621095" y="25493"/>
                  </a:cubicBezTo>
                  <a:cubicBezTo>
                    <a:pt x="628048" y="23175"/>
                    <a:pt x="635000" y="23175"/>
                    <a:pt x="641953" y="20858"/>
                  </a:cubicBezTo>
                  <a:cubicBezTo>
                    <a:pt x="648905" y="18540"/>
                    <a:pt x="655858" y="18540"/>
                    <a:pt x="662810" y="16223"/>
                  </a:cubicBezTo>
                  <a:cubicBezTo>
                    <a:pt x="667445" y="16223"/>
                    <a:pt x="672081" y="13905"/>
                    <a:pt x="676716" y="13905"/>
                  </a:cubicBezTo>
                  <a:cubicBezTo>
                    <a:pt x="725383" y="4635"/>
                    <a:pt x="776369" y="0"/>
                    <a:pt x="829672" y="0"/>
                  </a:cubicBezTo>
                  <a:cubicBezTo>
                    <a:pt x="836624" y="0"/>
                    <a:pt x="843577" y="0"/>
                    <a:pt x="850530" y="0"/>
                  </a:cubicBezTo>
                  <a:cubicBezTo>
                    <a:pt x="855165" y="0"/>
                    <a:pt x="859799" y="0"/>
                    <a:pt x="864434" y="0"/>
                  </a:cubicBezTo>
                  <a:cubicBezTo>
                    <a:pt x="903833" y="2317"/>
                    <a:pt x="943230" y="6952"/>
                    <a:pt x="980310" y="13905"/>
                  </a:cubicBezTo>
                  <a:cubicBezTo>
                    <a:pt x="991898" y="16223"/>
                    <a:pt x="1003486" y="18540"/>
                    <a:pt x="1015073" y="20858"/>
                  </a:cubicBezTo>
                  <a:cubicBezTo>
                    <a:pt x="1024343" y="23175"/>
                    <a:pt x="1033613" y="25493"/>
                    <a:pt x="1045201" y="27810"/>
                  </a:cubicBezTo>
                  <a:cubicBezTo>
                    <a:pt x="1063741" y="32445"/>
                    <a:pt x="1079964" y="37080"/>
                    <a:pt x="1098504" y="44033"/>
                  </a:cubicBezTo>
                  <a:cubicBezTo>
                    <a:pt x="1110092" y="48668"/>
                    <a:pt x="1123997" y="53303"/>
                    <a:pt x="1135585" y="57938"/>
                  </a:cubicBezTo>
                  <a:cubicBezTo>
                    <a:pt x="1147172" y="62573"/>
                    <a:pt x="1156442" y="67208"/>
                    <a:pt x="1165712" y="71843"/>
                  </a:cubicBezTo>
                  <a:cubicBezTo>
                    <a:pt x="1219015" y="95018"/>
                    <a:pt x="1270000" y="125146"/>
                    <a:pt x="1316351" y="159909"/>
                  </a:cubicBezTo>
                  <a:cubicBezTo>
                    <a:pt x="1316351" y="159909"/>
                    <a:pt x="1316351" y="159909"/>
                    <a:pt x="1316351" y="159909"/>
                  </a:cubicBezTo>
                  <a:cubicBezTo>
                    <a:pt x="1318668" y="162227"/>
                    <a:pt x="1323303" y="164544"/>
                    <a:pt x="1325621" y="166861"/>
                  </a:cubicBezTo>
                  <a:cubicBezTo>
                    <a:pt x="1355749" y="190037"/>
                    <a:pt x="1385876" y="215529"/>
                    <a:pt x="1413687" y="243340"/>
                  </a:cubicBezTo>
                  <a:cubicBezTo>
                    <a:pt x="1432227" y="261880"/>
                    <a:pt x="1450767" y="280420"/>
                    <a:pt x="1466989" y="301278"/>
                  </a:cubicBezTo>
                  <a:cubicBezTo>
                    <a:pt x="1466989" y="301278"/>
                    <a:pt x="1466989" y="301278"/>
                    <a:pt x="1466989" y="301278"/>
                  </a:cubicBezTo>
                  <a:cubicBezTo>
                    <a:pt x="1478577" y="315183"/>
                    <a:pt x="1487847" y="326770"/>
                    <a:pt x="1497117" y="340676"/>
                  </a:cubicBezTo>
                  <a:cubicBezTo>
                    <a:pt x="1511023" y="361533"/>
                    <a:pt x="1524927" y="382391"/>
                    <a:pt x="1538833" y="403249"/>
                  </a:cubicBezTo>
                  <a:cubicBezTo>
                    <a:pt x="1543468" y="410201"/>
                    <a:pt x="1548103" y="417154"/>
                    <a:pt x="1552738" y="424106"/>
                  </a:cubicBezTo>
                  <a:cubicBezTo>
                    <a:pt x="1582865" y="479727"/>
                    <a:pt x="1608358" y="539982"/>
                    <a:pt x="1626899" y="604873"/>
                  </a:cubicBezTo>
                  <a:cubicBezTo>
                    <a:pt x="1631534" y="621096"/>
                    <a:pt x="1633851" y="635001"/>
                    <a:pt x="1638486" y="651223"/>
                  </a:cubicBezTo>
                  <a:cubicBezTo>
                    <a:pt x="1638486" y="655858"/>
                    <a:pt x="1640803" y="660494"/>
                    <a:pt x="1640803" y="662811"/>
                  </a:cubicBezTo>
                  <a:cubicBezTo>
                    <a:pt x="1650074" y="713796"/>
                    <a:pt x="1654709" y="767099"/>
                    <a:pt x="1654709" y="82272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2" name="Google Shape;1202;p31"/>
            <p:cNvSpPr/>
            <p:nvPr/>
          </p:nvSpPr>
          <p:spPr>
            <a:xfrm>
              <a:off x="7609340" y="5907578"/>
              <a:ext cx="312865" cy="137903"/>
            </a:xfrm>
            <a:custGeom>
              <a:avLst/>
              <a:gdLst/>
              <a:ahLst/>
              <a:cxnLst/>
              <a:rect l="l" t="t" r="r" b="b"/>
              <a:pathLst>
                <a:path w="312865" h="137903" extrusionOk="0">
                  <a:moveTo>
                    <a:pt x="312865" y="26663"/>
                  </a:moveTo>
                  <a:cubicBezTo>
                    <a:pt x="308230" y="28980"/>
                    <a:pt x="305912" y="31298"/>
                    <a:pt x="301278" y="33615"/>
                  </a:cubicBezTo>
                  <a:cubicBezTo>
                    <a:pt x="301278" y="33615"/>
                    <a:pt x="301278" y="33615"/>
                    <a:pt x="301278" y="33615"/>
                  </a:cubicBezTo>
                  <a:cubicBezTo>
                    <a:pt x="268832" y="15075"/>
                    <a:pt x="229434" y="8122"/>
                    <a:pt x="187719" y="12757"/>
                  </a:cubicBezTo>
                  <a:cubicBezTo>
                    <a:pt x="146004" y="19710"/>
                    <a:pt x="104288" y="38250"/>
                    <a:pt x="69526" y="70695"/>
                  </a:cubicBezTo>
                  <a:cubicBezTo>
                    <a:pt x="48668" y="89236"/>
                    <a:pt x="30128" y="112411"/>
                    <a:pt x="13905" y="135586"/>
                  </a:cubicBezTo>
                  <a:cubicBezTo>
                    <a:pt x="13905" y="135586"/>
                    <a:pt x="13905" y="135586"/>
                    <a:pt x="13905" y="135586"/>
                  </a:cubicBezTo>
                  <a:cubicBezTo>
                    <a:pt x="9270" y="135586"/>
                    <a:pt x="4635" y="137903"/>
                    <a:pt x="0" y="137903"/>
                  </a:cubicBezTo>
                  <a:cubicBezTo>
                    <a:pt x="16223" y="110093"/>
                    <a:pt x="37080" y="82283"/>
                    <a:pt x="62573" y="61425"/>
                  </a:cubicBezTo>
                  <a:cubicBezTo>
                    <a:pt x="99653" y="28980"/>
                    <a:pt x="143686" y="8122"/>
                    <a:pt x="187719" y="1170"/>
                  </a:cubicBezTo>
                  <a:cubicBezTo>
                    <a:pt x="231752" y="-3465"/>
                    <a:pt x="278102" y="5805"/>
                    <a:pt x="312865" y="2666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3" name="Google Shape;1203;p31"/>
            <p:cNvSpPr/>
            <p:nvPr/>
          </p:nvSpPr>
          <p:spPr>
            <a:xfrm>
              <a:off x="6934941" y="4413946"/>
              <a:ext cx="405565" cy="215529"/>
            </a:xfrm>
            <a:custGeom>
              <a:avLst/>
              <a:gdLst/>
              <a:ahLst/>
              <a:cxnLst/>
              <a:rect l="l" t="t" r="r" b="b"/>
              <a:pathLst>
                <a:path w="405565" h="215529" extrusionOk="0">
                  <a:moveTo>
                    <a:pt x="405566" y="0"/>
                  </a:moveTo>
                  <a:cubicBezTo>
                    <a:pt x="382391" y="46350"/>
                    <a:pt x="347628" y="90383"/>
                    <a:pt x="308230" y="125146"/>
                  </a:cubicBezTo>
                  <a:cubicBezTo>
                    <a:pt x="254927" y="173814"/>
                    <a:pt x="190037" y="201624"/>
                    <a:pt x="125146" y="213212"/>
                  </a:cubicBezTo>
                  <a:cubicBezTo>
                    <a:pt x="111241" y="215530"/>
                    <a:pt x="97336" y="215530"/>
                    <a:pt x="83431" y="215530"/>
                  </a:cubicBezTo>
                  <a:cubicBezTo>
                    <a:pt x="53303" y="215530"/>
                    <a:pt x="25493" y="210895"/>
                    <a:pt x="0" y="201624"/>
                  </a:cubicBezTo>
                  <a:cubicBezTo>
                    <a:pt x="2318" y="199307"/>
                    <a:pt x="6953" y="194672"/>
                    <a:pt x="9270" y="192354"/>
                  </a:cubicBezTo>
                  <a:cubicBezTo>
                    <a:pt x="46350" y="203942"/>
                    <a:pt x="85748" y="206259"/>
                    <a:pt x="122829" y="199307"/>
                  </a:cubicBezTo>
                  <a:cubicBezTo>
                    <a:pt x="185402" y="190037"/>
                    <a:pt x="245657" y="162227"/>
                    <a:pt x="298960" y="115876"/>
                  </a:cubicBezTo>
                  <a:cubicBezTo>
                    <a:pt x="336040" y="83431"/>
                    <a:pt x="366168" y="44033"/>
                    <a:pt x="389343" y="2318"/>
                  </a:cubicBezTo>
                  <a:lnTo>
                    <a:pt x="389343" y="2318"/>
                  </a:lnTo>
                  <a:cubicBezTo>
                    <a:pt x="389343" y="2318"/>
                    <a:pt x="389343" y="2318"/>
                    <a:pt x="389343" y="2318"/>
                  </a:cubicBezTo>
                  <a:cubicBezTo>
                    <a:pt x="396296" y="2318"/>
                    <a:pt x="400931" y="0"/>
                    <a:pt x="40556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4" name="Google Shape;1204;p31"/>
            <p:cNvSpPr/>
            <p:nvPr/>
          </p:nvSpPr>
          <p:spPr>
            <a:xfrm>
              <a:off x="7217679" y="5699595"/>
              <a:ext cx="878340" cy="313440"/>
            </a:xfrm>
            <a:custGeom>
              <a:avLst/>
              <a:gdLst/>
              <a:ahLst/>
              <a:cxnLst/>
              <a:rect l="l" t="t" r="r" b="b"/>
              <a:pathLst>
                <a:path w="878340" h="313440" extrusionOk="0">
                  <a:moveTo>
                    <a:pt x="878340" y="95594"/>
                  </a:moveTo>
                  <a:cubicBezTo>
                    <a:pt x="876022" y="97911"/>
                    <a:pt x="873705" y="100229"/>
                    <a:pt x="871387" y="104864"/>
                  </a:cubicBezTo>
                  <a:cubicBezTo>
                    <a:pt x="871387" y="104864"/>
                    <a:pt x="871387" y="104864"/>
                    <a:pt x="871387" y="104864"/>
                  </a:cubicBezTo>
                  <a:cubicBezTo>
                    <a:pt x="783322" y="37656"/>
                    <a:pt x="669763" y="2893"/>
                    <a:pt x="560840" y="12163"/>
                  </a:cubicBezTo>
                  <a:cubicBezTo>
                    <a:pt x="398614" y="28386"/>
                    <a:pt x="254927" y="134992"/>
                    <a:pt x="139051" y="220740"/>
                  </a:cubicBezTo>
                  <a:lnTo>
                    <a:pt x="13905" y="313441"/>
                  </a:lnTo>
                  <a:cubicBezTo>
                    <a:pt x="9270" y="311123"/>
                    <a:pt x="4635" y="311123"/>
                    <a:pt x="0" y="308806"/>
                  </a:cubicBezTo>
                  <a:lnTo>
                    <a:pt x="129781" y="211470"/>
                  </a:lnTo>
                  <a:cubicBezTo>
                    <a:pt x="245657" y="125721"/>
                    <a:pt x="391661" y="16798"/>
                    <a:pt x="558522" y="2893"/>
                  </a:cubicBezTo>
                  <a:cubicBezTo>
                    <a:pt x="669763" y="-11012"/>
                    <a:pt x="787957" y="26068"/>
                    <a:pt x="878340" y="95594"/>
                  </a:cubicBezTo>
                  <a:cubicBezTo>
                    <a:pt x="878340" y="95594"/>
                    <a:pt x="878340" y="95594"/>
                    <a:pt x="878340" y="9559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5" name="Google Shape;1205;p31"/>
            <p:cNvSpPr/>
            <p:nvPr/>
          </p:nvSpPr>
          <p:spPr>
            <a:xfrm>
              <a:off x="6955799" y="5397980"/>
              <a:ext cx="1297810" cy="471369"/>
            </a:xfrm>
            <a:custGeom>
              <a:avLst/>
              <a:gdLst/>
              <a:ahLst/>
              <a:cxnLst/>
              <a:rect l="l" t="t" r="r" b="b"/>
              <a:pathLst>
                <a:path w="1297810" h="471369" extrusionOk="0">
                  <a:moveTo>
                    <a:pt x="1297811" y="156187"/>
                  </a:moveTo>
                  <a:cubicBezTo>
                    <a:pt x="1295493" y="158504"/>
                    <a:pt x="1295493" y="163139"/>
                    <a:pt x="1293176" y="167774"/>
                  </a:cubicBezTo>
                  <a:cubicBezTo>
                    <a:pt x="1293176" y="167774"/>
                    <a:pt x="1293176" y="167774"/>
                    <a:pt x="1293176" y="167774"/>
                  </a:cubicBezTo>
                  <a:cubicBezTo>
                    <a:pt x="1242190" y="146917"/>
                    <a:pt x="1193523" y="116789"/>
                    <a:pt x="1144854" y="86661"/>
                  </a:cubicBezTo>
                  <a:cubicBezTo>
                    <a:pt x="1135585" y="79709"/>
                    <a:pt x="1123997" y="72756"/>
                    <a:pt x="1114727" y="68121"/>
                  </a:cubicBezTo>
                  <a:cubicBezTo>
                    <a:pt x="1091551" y="54216"/>
                    <a:pt x="1070694" y="40311"/>
                    <a:pt x="1047519" y="33358"/>
                  </a:cubicBezTo>
                  <a:cubicBezTo>
                    <a:pt x="1022026" y="24088"/>
                    <a:pt x="991898" y="17135"/>
                    <a:pt x="957135" y="12501"/>
                  </a:cubicBezTo>
                  <a:cubicBezTo>
                    <a:pt x="913102" y="7866"/>
                    <a:pt x="869070" y="7866"/>
                    <a:pt x="829672" y="14818"/>
                  </a:cubicBezTo>
                  <a:cubicBezTo>
                    <a:pt x="709161" y="33358"/>
                    <a:pt x="602555" y="102884"/>
                    <a:pt x="533029" y="153869"/>
                  </a:cubicBezTo>
                  <a:cubicBezTo>
                    <a:pt x="500584" y="177045"/>
                    <a:pt x="468139" y="204855"/>
                    <a:pt x="435693" y="230347"/>
                  </a:cubicBezTo>
                  <a:cubicBezTo>
                    <a:pt x="382391" y="274381"/>
                    <a:pt x="324453" y="318413"/>
                    <a:pt x="266515" y="357811"/>
                  </a:cubicBezTo>
                  <a:cubicBezTo>
                    <a:pt x="187719" y="406479"/>
                    <a:pt x="101971" y="445877"/>
                    <a:pt x="11588" y="471370"/>
                  </a:cubicBezTo>
                  <a:cubicBezTo>
                    <a:pt x="11588" y="471370"/>
                    <a:pt x="11588" y="471370"/>
                    <a:pt x="11588" y="471370"/>
                  </a:cubicBezTo>
                  <a:cubicBezTo>
                    <a:pt x="9270" y="469052"/>
                    <a:pt x="4635" y="464417"/>
                    <a:pt x="0" y="462100"/>
                  </a:cubicBezTo>
                  <a:cubicBezTo>
                    <a:pt x="92701" y="438924"/>
                    <a:pt x="180766" y="399527"/>
                    <a:pt x="259562" y="348541"/>
                  </a:cubicBezTo>
                  <a:cubicBezTo>
                    <a:pt x="319817" y="311461"/>
                    <a:pt x="375438" y="267428"/>
                    <a:pt x="428741" y="223395"/>
                  </a:cubicBezTo>
                  <a:cubicBezTo>
                    <a:pt x="461186" y="197902"/>
                    <a:pt x="493631" y="172409"/>
                    <a:pt x="526077" y="146917"/>
                  </a:cubicBezTo>
                  <a:cubicBezTo>
                    <a:pt x="595602" y="93614"/>
                    <a:pt x="704526" y="24088"/>
                    <a:pt x="827354" y="5548"/>
                  </a:cubicBezTo>
                  <a:cubicBezTo>
                    <a:pt x="869070" y="-1405"/>
                    <a:pt x="910785" y="-1405"/>
                    <a:pt x="957135" y="3231"/>
                  </a:cubicBezTo>
                  <a:cubicBezTo>
                    <a:pt x="994216" y="7866"/>
                    <a:pt x="1024343" y="14818"/>
                    <a:pt x="1049836" y="24088"/>
                  </a:cubicBezTo>
                  <a:cubicBezTo>
                    <a:pt x="1075329" y="33358"/>
                    <a:pt x="1098504" y="47263"/>
                    <a:pt x="1119362" y="58851"/>
                  </a:cubicBezTo>
                  <a:cubicBezTo>
                    <a:pt x="1128632" y="65804"/>
                    <a:pt x="1140219" y="72756"/>
                    <a:pt x="1149489" y="77391"/>
                  </a:cubicBezTo>
                  <a:cubicBezTo>
                    <a:pt x="1198157" y="105201"/>
                    <a:pt x="1246825" y="137647"/>
                    <a:pt x="1297811" y="156187"/>
                  </a:cubicBezTo>
                  <a:lnTo>
                    <a:pt x="1297811" y="15618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6" name="Google Shape;1206;p31"/>
            <p:cNvSpPr/>
            <p:nvPr/>
          </p:nvSpPr>
          <p:spPr>
            <a:xfrm>
              <a:off x="6763445" y="4910206"/>
              <a:ext cx="1541150" cy="708851"/>
            </a:xfrm>
            <a:custGeom>
              <a:avLst/>
              <a:gdLst/>
              <a:ahLst/>
              <a:cxnLst/>
              <a:rect l="l" t="t" r="r" b="b"/>
              <a:pathLst>
                <a:path w="1541150" h="708851" extrusionOk="0">
                  <a:moveTo>
                    <a:pt x="1541150" y="154964"/>
                  </a:moveTo>
                  <a:cubicBezTo>
                    <a:pt x="1485530" y="138741"/>
                    <a:pt x="1439179" y="117883"/>
                    <a:pt x="1399782" y="94708"/>
                  </a:cubicBezTo>
                  <a:cubicBezTo>
                    <a:pt x="1388194" y="87755"/>
                    <a:pt x="1376606" y="80803"/>
                    <a:pt x="1367336" y="71533"/>
                  </a:cubicBezTo>
                  <a:cubicBezTo>
                    <a:pt x="1339526" y="52992"/>
                    <a:pt x="1314033" y="34452"/>
                    <a:pt x="1281588" y="22864"/>
                  </a:cubicBezTo>
                  <a:cubicBezTo>
                    <a:pt x="1230603" y="6642"/>
                    <a:pt x="1163395" y="11277"/>
                    <a:pt x="1103139" y="34452"/>
                  </a:cubicBezTo>
                  <a:cubicBezTo>
                    <a:pt x="1054471" y="52992"/>
                    <a:pt x="1008121" y="85438"/>
                    <a:pt x="959453" y="129471"/>
                  </a:cubicBezTo>
                  <a:cubicBezTo>
                    <a:pt x="906150" y="178139"/>
                    <a:pt x="864435" y="233759"/>
                    <a:pt x="822719" y="287062"/>
                  </a:cubicBezTo>
                  <a:cubicBezTo>
                    <a:pt x="783322" y="338048"/>
                    <a:pt x="741606" y="389033"/>
                    <a:pt x="692938" y="435383"/>
                  </a:cubicBezTo>
                  <a:cubicBezTo>
                    <a:pt x="528395" y="595293"/>
                    <a:pt x="264197" y="699581"/>
                    <a:pt x="2317" y="708851"/>
                  </a:cubicBezTo>
                  <a:lnTo>
                    <a:pt x="0" y="708851"/>
                  </a:lnTo>
                  <a:lnTo>
                    <a:pt x="0" y="704216"/>
                  </a:lnTo>
                  <a:cubicBezTo>
                    <a:pt x="0" y="704216"/>
                    <a:pt x="0" y="704216"/>
                    <a:pt x="0" y="704216"/>
                  </a:cubicBezTo>
                  <a:lnTo>
                    <a:pt x="0" y="697263"/>
                  </a:lnTo>
                  <a:cubicBezTo>
                    <a:pt x="259562" y="687993"/>
                    <a:pt x="521442" y="586022"/>
                    <a:pt x="685986" y="426113"/>
                  </a:cubicBezTo>
                  <a:cubicBezTo>
                    <a:pt x="734654" y="379763"/>
                    <a:pt x="774051" y="328778"/>
                    <a:pt x="813449" y="277792"/>
                  </a:cubicBezTo>
                  <a:cubicBezTo>
                    <a:pt x="855165" y="224489"/>
                    <a:pt x="899198" y="168868"/>
                    <a:pt x="952500" y="120201"/>
                  </a:cubicBezTo>
                  <a:cubicBezTo>
                    <a:pt x="1001168" y="73850"/>
                    <a:pt x="1049836" y="43722"/>
                    <a:pt x="1098504" y="22864"/>
                  </a:cubicBezTo>
                  <a:cubicBezTo>
                    <a:pt x="1161077" y="-2628"/>
                    <a:pt x="1230603" y="-7263"/>
                    <a:pt x="1283906" y="11277"/>
                  </a:cubicBezTo>
                  <a:cubicBezTo>
                    <a:pt x="1318668" y="22864"/>
                    <a:pt x="1346479" y="41405"/>
                    <a:pt x="1371971" y="59945"/>
                  </a:cubicBezTo>
                  <a:cubicBezTo>
                    <a:pt x="1383559" y="66898"/>
                    <a:pt x="1392829" y="73850"/>
                    <a:pt x="1404417" y="80803"/>
                  </a:cubicBezTo>
                  <a:cubicBezTo>
                    <a:pt x="1441497" y="103978"/>
                    <a:pt x="1485530" y="122518"/>
                    <a:pt x="1536515" y="138741"/>
                  </a:cubicBezTo>
                  <a:cubicBezTo>
                    <a:pt x="1541150" y="145693"/>
                    <a:pt x="1541150" y="150328"/>
                    <a:pt x="1541150" y="1549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7" name="Google Shape;1207;p31"/>
            <p:cNvSpPr/>
            <p:nvPr/>
          </p:nvSpPr>
          <p:spPr>
            <a:xfrm>
              <a:off x="6703189" y="4559950"/>
              <a:ext cx="1288540" cy="922373"/>
            </a:xfrm>
            <a:custGeom>
              <a:avLst/>
              <a:gdLst/>
              <a:ahLst/>
              <a:cxnLst/>
              <a:rect l="l" t="t" r="r" b="b"/>
              <a:pathLst>
                <a:path w="1288540" h="922373" extrusionOk="0">
                  <a:moveTo>
                    <a:pt x="1288541" y="4635"/>
                  </a:moveTo>
                  <a:cubicBezTo>
                    <a:pt x="1207428" y="44033"/>
                    <a:pt x="1117044" y="67208"/>
                    <a:pt x="1019709" y="78796"/>
                  </a:cubicBezTo>
                  <a:cubicBezTo>
                    <a:pt x="1012756" y="78796"/>
                    <a:pt x="1005804" y="81113"/>
                    <a:pt x="998851" y="81113"/>
                  </a:cubicBezTo>
                  <a:cubicBezTo>
                    <a:pt x="971041" y="83431"/>
                    <a:pt x="943230" y="88066"/>
                    <a:pt x="913103" y="95018"/>
                  </a:cubicBezTo>
                  <a:cubicBezTo>
                    <a:pt x="871387" y="106606"/>
                    <a:pt x="831990" y="127464"/>
                    <a:pt x="801862" y="143686"/>
                  </a:cubicBezTo>
                  <a:cubicBezTo>
                    <a:pt x="746241" y="173814"/>
                    <a:pt x="702208" y="203942"/>
                    <a:pt x="665128" y="234069"/>
                  </a:cubicBezTo>
                  <a:cubicBezTo>
                    <a:pt x="570110" y="312865"/>
                    <a:pt x="521442" y="403249"/>
                    <a:pt x="472774" y="500584"/>
                  </a:cubicBezTo>
                  <a:cubicBezTo>
                    <a:pt x="431059" y="577063"/>
                    <a:pt x="391661" y="658176"/>
                    <a:pt x="322135" y="730019"/>
                  </a:cubicBezTo>
                  <a:cubicBezTo>
                    <a:pt x="241022" y="815768"/>
                    <a:pt x="120511" y="887611"/>
                    <a:pt x="4635" y="922374"/>
                  </a:cubicBezTo>
                  <a:cubicBezTo>
                    <a:pt x="4635" y="920056"/>
                    <a:pt x="2318" y="915421"/>
                    <a:pt x="0" y="910786"/>
                  </a:cubicBezTo>
                  <a:cubicBezTo>
                    <a:pt x="115876" y="876023"/>
                    <a:pt x="231752" y="806498"/>
                    <a:pt x="312865" y="723067"/>
                  </a:cubicBezTo>
                  <a:cubicBezTo>
                    <a:pt x="380073" y="651223"/>
                    <a:pt x="421788" y="572428"/>
                    <a:pt x="463504" y="495949"/>
                  </a:cubicBezTo>
                  <a:cubicBezTo>
                    <a:pt x="512172" y="403249"/>
                    <a:pt x="563157" y="308230"/>
                    <a:pt x="660493" y="227117"/>
                  </a:cubicBezTo>
                  <a:cubicBezTo>
                    <a:pt x="697573" y="196989"/>
                    <a:pt x="741606" y="166861"/>
                    <a:pt x="799544" y="136734"/>
                  </a:cubicBezTo>
                  <a:cubicBezTo>
                    <a:pt x="829672" y="120511"/>
                    <a:pt x="871387" y="99654"/>
                    <a:pt x="913103" y="88066"/>
                  </a:cubicBezTo>
                  <a:cubicBezTo>
                    <a:pt x="943230" y="78796"/>
                    <a:pt x="973358" y="76478"/>
                    <a:pt x="1001168" y="74161"/>
                  </a:cubicBezTo>
                  <a:cubicBezTo>
                    <a:pt x="1008121" y="74161"/>
                    <a:pt x="1015074" y="71843"/>
                    <a:pt x="1022026" y="71843"/>
                  </a:cubicBezTo>
                  <a:cubicBezTo>
                    <a:pt x="1112409" y="60255"/>
                    <a:pt x="1202793" y="37080"/>
                    <a:pt x="1281588" y="0"/>
                  </a:cubicBezTo>
                  <a:cubicBezTo>
                    <a:pt x="1281588" y="0"/>
                    <a:pt x="1281588" y="0"/>
                    <a:pt x="1281588" y="0"/>
                  </a:cubicBezTo>
                  <a:cubicBezTo>
                    <a:pt x="1281588" y="0"/>
                    <a:pt x="1283906" y="2317"/>
                    <a:pt x="1288541" y="463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8" name="Google Shape;1208;p31"/>
            <p:cNvSpPr/>
            <p:nvPr/>
          </p:nvSpPr>
          <p:spPr>
            <a:xfrm>
              <a:off x="6754175" y="4400041"/>
              <a:ext cx="774051" cy="553887"/>
            </a:xfrm>
            <a:custGeom>
              <a:avLst/>
              <a:gdLst/>
              <a:ahLst/>
              <a:cxnLst/>
              <a:rect l="l" t="t" r="r" b="b"/>
              <a:pathLst>
                <a:path w="774051" h="553887" extrusionOk="0">
                  <a:moveTo>
                    <a:pt x="774052" y="0"/>
                  </a:moveTo>
                  <a:cubicBezTo>
                    <a:pt x="743924" y="37080"/>
                    <a:pt x="718431" y="76478"/>
                    <a:pt x="692939" y="113559"/>
                  </a:cubicBezTo>
                  <a:cubicBezTo>
                    <a:pt x="672081" y="143687"/>
                    <a:pt x="653541" y="173814"/>
                    <a:pt x="630366" y="203942"/>
                  </a:cubicBezTo>
                  <a:cubicBezTo>
                    <a:pt x="579380" y="273468"/>
                    <a:pt x="523760" y="329088"/>
                    <a:pt x="465822" y="373121"/>
                  </a:cubicBezTo>
                  <a:cubicBezTo>
                    <a:pt x="412519" y="412519"/>
                    <a:pt x="356898" y="442647"/>
                    <a:pt x="287373" y="477410"/>
                  </a:cubicBezTo>
                  <a:cubicBezTo>
                    <a:pt x="210894" y="514490"/>
                    <a:pt x="125146" y="553888"/>
                    <a:pt x="37080" y="553888"/>
                  </a:cubicBezTo>
                  <a:cubicBezTo>
                    <a:pt x="25493" y="553888"/>
                    <a:pt x="13905" y="553888"/>
                    <a:pt x="0" y="551570"/>
                  </a:cubicBezTo>
                  <a:lnTo>
                    <a:pt x="2318" y="539983"/>
                  </a:lnTo>
                  <a:cubicBezTo>
                    <a:pt x="99653" y="551570"/>
                    <a:pt x="196989" y="509855"/>
                    <a:pt x="282738" y="468140"/>
                  </a:cubicBezTo>
                  <a:cubicBezTo>
                    <a:pt x="352263" y="433377"/>
                    <a:pt x="407884" y="403249"/>
                    <a:pt x="458869" y="366168"/>
                  </a:cubicBezTo>
                  <a:cubicBezTo>
                    <a:pt x="516807" y="322136"/>
                    <a:pt x="572428" y="266515"/>
                    <a:pt x="621095" y="199307"/>
                  </a:cubicBezTo>
                  <a:cubicBezTo>
                    <a:pt x="641953" y="169179"/>
                    <a:pt x="662811" y="139051"/>
                    <a:pt x="683668" y="108924"/>
                  </a:cubicBezTo>
                  <a:cubicBezTo>
                    <a:pt x="706843" y="71843"/>
                    <a:pt x="732336" y="34763"/>
                    <a:pt x="760146" y="0"/>
                  </a:cubicBezTo>
                  <a:cubicBezTo>
                    <a:pt x="764781" y="0"/>
                    <a:pt x="769417" y="0"/>
                    <a:pt x="774052"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1212"/>
        <p:cNvGrpSpPr/>
        <p:nvPr/>
      </p:nvGrpSpPr>
      <p:grpSpPr>
        <a:xfrm>
          <a:off x="0" y="0"/>
          <a:ext cx="0" cy="0"/>
          <a:chOff x="0" y="0"/>
          <a:chExt cx="0" cy="0"/>
        </a:xfrm>
      </p:grpSpPr>
      <p:sp>
        <p:nvSpPr>
          <p:cNvPr id="1213" name="Google Shape;1213;p32"/>
          <p:cNvSpPr/>
          <p:nvPr/>
        </p:nvSpPr>
        <p:spPr>
          <a:xfrm>
            <a:off x="1363513" y="1530800"/>
            <a:ext cx="488100" cy="488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14" name="Google Shape;1214;p32"/>
          <p:cNvSpPr/>
          <p:nvPr/>
        </p:nvSpPr>
        <p:spPr>
          <a:xfrm>
            <a:off x="1363513" y="3260425"/>
            <a:ext cx="488100" cy="488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15" name="Google Shape;1215;p32"/>
          <p:cNvSpPr txBox="1">
            <a:spLocks noGrp="1"/>
          </p:cNvSpPr>
          <p:nvPr>
            <p:ph type="subTitle" idx="4"/>
          </p:nvPr>
        </p:nvSpPr>
        <p:spPr>
          <a:xfrm>
            <a:off x="2016576" y="3112975"/>
            <a:ext cx="5707200" cy="48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Environmental factors</a:t>
            </a:r>
            <a:endParaRPr/>
          </a:p>
        </p:txBody>
      </p:sp>
      <p:sp>
        <p:nvSpPr>
          <p:cNvPr id="1216" name="Google Shape;1216;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Who is at risk?</a:t>
            </a:r>
            <a:endParaRPr/>
          </a:p>
        </p:txBody>
      </p:sp>
      <p:sp>
        <p:nvSpPr>
          <p:cNvPr id="1217" name="Google Shape;1217;p32"/>
          <p:cNvSpPr txBox="1">
            <a:spLocks noGrp="1"/>
          </p:cNvSpPr>
          <p:nvPr>
            <p:ph type="subTitle" idx="1"/>
          </p:nvPr>
        </p:nvSpPr>
        <p:spPr>
          <a:xfrm>
            <a:off x="2016576" y="3515227"/>
            <a:ext cx="5707200" cy="94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an environmental factor puts a person at risk of developing an illness, it means that exposure to certain substances, conditions or situations in the environment can increase the likelihood of developing that illness</a:t>
            </a:r>
            <a:endParaRPr/>
          </a:p>
        </p:txBody>
      </p:sp>
      <p:sp>
        <p:nvSpPr>
          <p:cNvPr id="1218" name="Google Shape;1218;p32"/>
          <p:cNvSpPr txBox="1">
            <a:spLocks noGrp="1"/>
          </p:cNvSpPr>
          <p:nvPr>
            <p:ph type="subTitle" idx="2"/>
          </p:nvPr>
        </p:nvSpPr>
        <p:spPr>
          <a:xfrm>
            <a:off x="2016576" y="1785602"/>
            <a:ext cx="5707200" cy="94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a genetic factor puts a person at risk of developing an illness, it means that there is a hereditary component to that illness. This can be due to specific genetic mutations or variations that increase a person's susceptibility to developing the illness</a:t>
            </a:r>
            <a:endParaRPr/>
          </a:p>
        </p:txBody>
      </p:sp>
      <p:sp>
        <p:nvSpPr>
          <p:cNvPr id="1219" name="Google Shape;1219;p32"/>
          <p:cNvSpPr txBox="1">
            <a:spLocks noGrp="1"/>
          </p:cNvSpPr>
          <p:nvPr>
            <p:ph type="subTitle" idx="3"/>
          </p:nvPr>
        </p:nvSpPr>
        <p:spPr>
          <a:xfrm>
            <a:off x="2016576" y="1383350"/>
            <a:ext cx="5707200" cy="48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Genetic factors</a:t>
            </a:r>
            <a:endParaRPr/>
          </a:p>
        </p:txBody>
      </p:sp>
      <p:grpSp>
        <p:nvGrpSpPr>
          <p:cNvPr id="1220" name="Google Shape;1220;p32"/>
          <p:cNvGrpSpPr/>
          <p:nvPr/>
        </p:nvGrpSpPr>
        <p:grpSpPr>
          <a:xfrm>
            <a:off x="1420960" y="3368870"/>
            <a:ext cx="373201" cy="271227"/>
            <a:chOff x="4948047" y="2068407"/>
            <a:chExt cx="373201" cy="271227"/>
          </a:xfrm>
        </p:grpSpPr>
        <p:grpSp>
          <p:nvGrpSpPr>
            <p:cNvPr id="1221" name="Google Shape;1221;p32"/>
            <p:cNvGrpSpPr/>
            <p:nvPr/>
          </p:nvGrpSpPr>
          <p:grpSpPr>
            <a:xfrm>
              <a:off x="4948047" y="2212037"/>
              <a:ext cx="244772" cy="127597"/>
              <a:chOff x="6672159" y="1976212"/>
              <a:chExt cx="468732" cy="244345"/>
            </a:xfrm>
          </p:grpSpPr>
          <p:sp>
            <p:nvSpPr>
              <p:cNvPr id="1222" name="Google Shape;1222;p32"/>
              <p:cNvSpPr/>
              <p:nvPr/>
            </p:nvSpPr>
            <p:spPr>
              <a:xfrm>
                <a:off x="6898956" y="2112644"/>
                <a:ext cx="66956" cy="107913"/>
              </a:xfrm>
              <a:custGeom>
                <a:avLst/>
                <a:gdLst/>
                <a:ahLst/>
                <a:cxnLst/>
                <a:rect l="l" t="t" r="r" b="b"/>
                <a:pathLst>
                  <a:path w="66956" h="107913" extrusionOk="0">
                    <a:moveTo>
                      <a:pt x="47625" y="0"/>
                    </a:moveTo>
                    <a:lnTo>
                      <a:pt x="11430" y="0"/>
                    </a:lnTo>
                    <a:cubicBezTo>
                      <a:pt x="11430" y="1905"/>
                      <a:pt x="11430" y="3810"/>
                      <a:pt x="11430" y="5715"/>
                    </a:cubicBezTo>
                    <a:lnTo>
                      <a:pt x="9525" y="14288"/>
                    </a:lnTo>
                    <a:cubicBezTo>
                      <a:pt x="6668" y="26670"/>
                      <a:pt x="3810" y="39052"/>
                      <a:pt x="0" y="51435"/>
                    </a:cubicBezTo>
                    <a:lnTo>
                      <a:pt x="9525" y="86677"/>
                    </a:lnTo>
                    <a:cubicBezTo>
                      <a:pt x="14288" y="101917"/>
                      <a:pt x="30480" y="111442"/>
                      <a:pt x="45720" y="106680"/>
                    </a:cubicBezTo>
                    <a:cubicBezTo>
                      <a:pt x="60960" y="101917"/>
                      <a:pt x="70485" y="85725"/>
                      <a:pt x="65723" y="70485"/>
                    </a:cubicBezTo>
                    <a:lnTo>
                      <a:pt x="47625"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3" name="Google Shape;1223;p32"/>
              <p:cNvSpPr/>
              <p:nvPr/>
            </p:nvSpPr>
            <p:spPr>
              <a:xfrm>
                <a:off x="7092314" y="2068829"/>
                <a:ext cx="48577" cy="74295"/>
              </a:xfrm>
              <a:custGeom>
                <a:avLst/>
                <a:gdLst/>
                <a:ahLst/>
                <a:cxnLst/>
                <a:rect l="l" t="t" r="r" b="b"/>
                <a:pathLst>
                  <a:path w="48577" h="74295" extrusionOk="0">
                    <a:moveTo>
                      <a:pt x="16193" y="74295"/>
                    </a:moveTo>
                    <a:lnTo>
                      <a:pt x="48578" y="0"/>
                    </a:lnTo>
                    <a:lnTo>
                      <a:pt x="0" y="5715"/>
                    </a:lnTo>
                    <a:lnTo>
                      <a:pt x="0" y="74295"/>
                    </a:lnTo>
                    <a:lnTo>
                      <a:pt x="16193" y="7429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4" name="Google Shape;1224;p32"/>
              <p:cNvSpPr/>
              <p:nvPr/>
            </p:nvSpPr>
            <p:spPr>
              <a:xfrm>
                <a:off x="6672159" y="1976212"/>
                <a:ext cx="118316" cy="118437"/>
              </a:xfrm>
              <a:custGeom>
                <a:avLst/>
                <a:gdLst/>
                <a:ahLst/>
                <a:cxnLst/>
                <a:rect l="l" t="t" r="r" b="b"/>
                <a:pathLst>
                  <a:path w="118316" h="118437" extrusionOk="0">
                    <a:moveTo>
                      <a:pt x="55348" y="224"/>
                    </a:moveTo>
                    <a:cubicBezTo>
                      <a:pt x="22963" y="2129"/>
                      <a:pt x="-1802" y="30704"/>
                      <a:pt x="103" y="63089"/>
                    </a:cubicBezTo>
                    <a:cubicBezTo>
                      <a:pt x="2008" y="95474"/>
                      <a:pt x="30583" y="120239"/>
                      <a:pt x="62968" y="118334"/>
                    </a:cubicBezTo>
                    <a:cubicBezTo>
                      <a:pt x="95353" y="116429"/>
                      <a:pt x="120118" y="87854"/>
                      <a:pt x="118213" y="55469"/>
                    </a:cubicBezTo>
                    <a:cubicBezTo>
                      <a:pt x="116308" y="22132"/>
                      <a:pt x="87733" y="-2633"/>
                      <a:pt x="55348" y="224"/>
                    </a:cubicBezTo>
                    <a:lnTo>
                      <a:pt x="55348" y="22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25" name="Google Shape;1225;p32"/>
            <p:cNvSpPr/>
            <p:nvPr/>
          </p:nvSpPr>
          <p:spPr>
            <a:xfrm>
              <a:off x="5038004" y="2119007"/>
              <a:ext cx="209110" cy="113471"/>
            </a:xfrm>
            <a:custGeom>
              <a:avLst/>
              <a:gdLst/>
              <a:ahLst/>
              <a:cxnLst/>
              <a:rect l="l" t="t" r="r" b="b"/>
              <a:pathLst>
                <a:path w="398304" h="216136" extrusionOk="0">
                  <a:moveTo>
                    <a:pt x="7779" y="146685"/>
                  </a:moveTo>
                  <a:lnTo>
                    <a:pt x="77312" y="209550"/>
                  </a:lnTo>
                  <a:cubicBezTo>
                    <a:pt x="87790" y="219075"/>
                    <a:pt x="104935" y="218122"/>
                    <a:pt x="114460" y="207645"/>
                  </a:cubicBezTo>
                  <a:cubicBezTo>
                    <a:pt x="123985" y="197167"/>
                    <a:pt x="123032" y="180022"/>
                    <a:pt x="112554" y="170497"/>
                  </a:cubicBezTo>
                  <a:lnTo>
                    <a:pt x="57310" y="120967"/>
                  </a:lnTo>
                  <a:lnTo>
                    <a:pt x="79217" y="70485"/>
                  </a:lnTo>
                  <a:lnTo>
                    <a:pt x="79217" y="122872"/>
                  </a:lnTo>
                  <a:lnTo>
                    <a:pt x="121127" y="160972"/>
                  </a:lnTo>
                  <a:cubicBezTo>
                    <a:pt x="121127" y="160972"/>
                    <a:pt x="204947" y="160972"/>
                    <a:pt x="212567" y="160972"/>
                  </a:cubicBezTo>
                  <a:cubicBezTo>
                    <a:pt x="216377" y="160972"/>
                    <a:pt x="223044" y="160972"/>
                    <a:pt x="227807" y="164783"/>
                  </a:cubicBezTo>
                  <a:lnTo>
                    <a:pt x="227807" y="88583"/>
                  </a:lnTo>
                  <a:lnTo>
                    <a:pt x="243999" y="145733"/>
                  </a:lnTo>
                  <a:cubicBezTo>
                    <a:pt x="245904" y="154305"/>
                    <a:pt x="252572" y="160972"/>
                    <a:pt x="260192" y="163830"/>
                  </a:cubicBezTo>
                  <a:lnTo>
                    <a:pt x="301149" y="178117"/>
                  </a:lnTo>
                  <a:lnTo>
                    <a:pt x="398304" y="167640"/>
                  </a:lnTo>
                  <a:cubicBezTo>
                    <a:pt x="395447" y="160020"/>
                    <a:pt x="389732" y="154305"/>
                    <a:pt x="382112" y="151447"/>
                  </a:cubicBezTo>
                  <a:lnTo>
                    <a:pt x="290672" y="119063"/>
                  </a:lnTo>
                  <a:lnTo>
                    <a:pt x="269717" y="43815"/>
                  </a:lnTo>
                  <a:cubicBezTo>
                    <a:pt x="264002" y="22860"/>
                    <a:pt x="246857" y="7620"/>
                    <a:pt x="226854" y="1905"/>
                  </a:cubicBezTo>
                  <a:cubicBezTo>
                    <a:pt x="214472" y="18097"/>
                    <a:pt x="194469" y="28575"/>
                    <a:pt x="171610" y="28575"/>
                  </a:cubicBezTo>
                  <a:cubicBezTo>
                    <a:pt x="148749" y="28575"/>
                    <a:pt x="127794" y="17145"/>
                    <a:pt x="115412" y="0"/>
                  </a:cubicBezTo>
                  <a:lnTo>
                    <a:pt x="93504" y="0"/>
                  </a:lnTo>
                  <a:cubicBezTo>
                    <a:pt x="69692" y="0"/>
                    <a:pt x="48737" y="14288"/>
                    <a:pt x="39212" y="36195"/>
                  </a:cubicBezTo>
                  <a:lnTo>
                    <a:pt x="3017" y="119063"/>
                  </a:lnTo>
                  <a:cubicBezTo>
                    <a:pt x="-2698" y="127635"/>
                    <a:pt x="160" y="139065"/>
                    <a:pt x="7779" y="146685"/>
                  </a:cubicBezTo>
                  <a:lnTo>
                    <a:pt x="7779" y="14668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26" name="Google Shape;1226;p32"/>
            <p:cNvGrpSpPr/>
            <p:nvPr/>
          </p:nvGrpSpPr>
          <p:grpSpPr>
            <a:xfrm>
              <a:off x="5021715" y="2068407"/>
              <a:ext cx="299533" cy="270583"/>
              <a:chOff x="6813231" y="1701164"/>
              <a:chExt cx="573598" cy="518160"/>
            </a:xfrm>
          </p:grpSpPr>
          <p:sp>
            <p:nvSpPr>
              <p:cNvPr id="1227" name="Google Shape;1227;p32"/>
              <p:cNvSpPr/>
              <p:nvPr/>
            </p:nvSpPr>
            <p:spPr>
              <a:xfrm>
                <a:off x="6962774" y="1701164"/>
                <a:ext cx="108585" cy="108584"/>
              </a:xfrm>
              <a:custGeom>
                <a:avLst/>
                <a:gdLst/>
                <a:ahLst/>
                <a:cxnLst/>
                <a:rect l="l" t="t" r="r" b="b"/>
                <a:pathLst>
                  <a:path w="108585" h="108584" extrusionOk="0">
                    <a:moveTo>
                      <a:pt x="108585" y="54292"/>
                    </a:moveTo>
                    <a:cubicBezTo>
                      <a:pt x="108585" y="84772"/>
                      <a:pt x="83820" y="108585"/>
                      <a:pt x="54293" y="108585"/>
                    </a:cubicBezTo>
                    <a:cubicBezTo>
                      <a:pt x="23813" y="108585"/>
                      <a:pt x="0" y="83820"/>
                      <a:pt x="0" y="54292"/>
                    </a:cubicBezTo>
                    <a:cubicBezTo>
                      <a:pt x="0" y="23813"/>
                      <a:pt x="24765" y="0"/>
                      <a:pt x="54293" y="0"/>
                    </a:cubicBezTo>
                    <a:cubicBezTo>
                      <a:pt x="83820" y="0"/>
                      <a:pt x="108585" y="24765"/>
                      <a:pt x="108585" y="54292"/>
                    </a:cubicBezTo>
                    <a:lnTo>
                      <a:pt x="108585" y="5429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8" name="Google Shape;1228;p32"/>
              <p:cNvSpPr/>
              <p:nvPr/>
            </p:nvSpPr>
            <p:spPr>
              <a:xfrm>
                <a:off x="6813231" y="1968623"/>
                <a:ext cx="573598" cy="250701"/>
              </a:xfrm>
              <a:custGeom>
                <a:avLst/>
                <a:gdLst/>
                <a:ahLst/>
                <a:cxnLst/>
                <a:rect l="l" t="t" r="r" b="b"/>
                <a:pathLst>
                  <a:path w="573598" h="250701" extrusionOk="0">
                    <a:moveTo>
                      <a:pt x="573405" y="26864"/>
                    </a:moveTo>
                    <a:cubicBezTo>
                      <a:pt x="571500" y="10671"/>
                      <a:pt x="556260" y="-1711"/>
                      <a:pt x="540068" y="194"/>
                    </a:cubicBezTo>
                    <a:lnTo>
                      <a:pt x="261938" y="30674"/>
                    </a:lnTo>
                    <a:cubicBezTo>
                      <a:pt x="259080" y="3051"/>
                      <a:pt x="231457" y="4956"/>
                      <a:pt x="231457" y="4956"/>
                    </a:cubicBezTo>
                    <a:lnTo>
                      <a:pt x="163830" y="4956"/>
                    </a:lnTo>
                    <a:cubicBezTo>
                      <a:pt x="169545" y="18291"/>
                      <a:pt x="166688" y="34484"/>
                      <a:pt x="156210" y="46866"/>
                    </a:cubicBezTo>
                    <a:cubicBezTo>
                      <a:pt x="140970" y="63059"/>
                      <a:pt x="116205" y="64964"/>
                      <a:pt x="100013" y="49724"/>
                    </a:cubicBezTo>
                    <a:lnTo>
                      <a:pt x="51435" y="4956"/>
                    </a:lnTo>
                    <a:lnTo>
                      <a:pt x="33338" y="4956"/>
                    </a:lnTo>
                    <a:cubicBezTo>
                      <a:pt x="33338" y="4956"/>
                      <a:pt x="33338" y="4956"/>
                      <a:pt x="33338" y="4956"/>
                    </a:cubicBezTo>
                    <a:cubicBezTo>
                      <a:pt x="14288" y="4956"/>
                      <a:pt x="0" y="20196"/>
                      <a:pt x="0" y="38294"/>
                    </a:cubicBezTo>
                    <a:lnTo>
                      <a:pt x="0" y="93539"/>
                    </a:lnTo>
                    <a:cubicBezTo>
                      <a:pt x="0" y="107826"/>
                      <a:pt x="8573" y="120209"/>
                      <a:pt x="21907" y="124971"/>
                    </a:cubicBezTo>
                    <a:cubicBezTo>
                      <a:pt x="27623" y="103064"/>
                      <a:pt x="33338" y="82109"/>
                      <a:pt x="40957" y="62106"/>
                    </a:cubicBezTo>
                    <a:lnTo>
                      <a:pt x="32385" y="138306"/>
                    </a:lnTo>
                    <a:lnTo>
                      <a:pt x="5715" y="214506"/>
                    </a:lnTo>
                    <a:cubicBezTo>
                      <a:pt x="953" y="228794"/>
                      <a:pt x="8573" y="244034"/>
                      <a:pt x="22860" y="248796"/>
                    </a:cubicBezTo>
                    <a:cubicBezTo>
                      <a:pt x="37148" y="253559"/>
                      <a:pt x="52388" y="245939"/>
                      <a:pt x="57150" y="231651"/>
                    </a:cubicBezTo>
                    <a:lnTo>
                      <a:pt x="84773" y="152594"/>
                    </a:lnTo>
                    <a:cubicBezTo>
                      <a:pt x="85725" y="150689"/>
                      <a:pt x="85725" y="148784"/>
                      <a:pt x="85725" y="146879"/>
                    </a:cubicBezTo>
                    <a:lnTo>
                      <a:pt x="95250" y="67821"/>
                    </a:lnTo>
                    <a:cubicBezTo>
                      <a:pt x="98107" y="87824"/>
                      <a:pt x="99060" y="106874"/>
                      <a:pt x="99060" y="126876"/>
                    </a:cubicBezTo>
                    <a:lnTo>
                      <a:pt x="204788" y="126876"/>
                    </a:lnTo>
                    <a:lnTo>
                      <a:pt x="204788" y="220221"/>
                    </a:lnTo>
                    <a:cubicBezTo>
                      <a:pt x="204788" y="236414"/>
                      <a:pt x="218123" y="250701"/>
                      <a:pt x="235268" y="250701"/>
                    </a:cubicBezTo>
                    <a:lnTo>
                      <a:pt x="392430" y="250701"/>
                    </a:lnTo>
                    <a:cubicBezTo>
                      <a:pt x="408623" y="250701"/>
                      <a:pt x="422910" y="237366"/>
                      <a:pt x="422910" y="220221"/>
                    </a:cubicBezTo>
                    <a:cubicBezTo>
                      <a:pt x="422910" y="204029"/>
                      <a:pt x="409575" y="189741"/>
                      <a:pt x="392430" y="189741"/>
                    </a:cubicBezTo>
                    <a:lnTo>
                      <a:pt x="262890" y="189741"/>
                    </a:lnTo>
                    <a:lnTo>
                      <a:pt x="262890" y="89729"/>
                    </a:lnTo>
                    <a:lnTo>
                      <a:pt x="546735" y="58296"/>
                    </a:lnTo>
                    <a:cubicBezTo>
                      <a:pt x="562928" y="58296"/>
                      <a:pt x="575310" y="43056"/>
                      <a:pt x="573405" y="26864"/>
                    </a:cubicBezTo>
                    <a:lnTo>
                      <a:pt x="573405" y="2686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229" name="Google Shape;1229;p32"/>
          <p:cNvGrpSpPr/>
          <p:nvPr/>
        </p:nvGrpSpPr>
        <p:grpSpPr>
          <a:xfrm>
            <a:off x="1486299" y="1588228"/>
            <a:ext cx="242530" cy="373250"/>
            <a:chOff x="7078536" y="1328178"/>
            <a:chExt cx="242530" cy="373250"/>
          </a:xfrm>
        </p:grpSpPr>
        <p:grpSp>
          <p:nvGrpSpPr>
            <p:cNvPr id="1230" name="Google Shape;1230;p32"/>
            <p:cNvGrpSpPr/>
            <p:nvPr/>
          </p:nvGrpSpPr>
          <p:grpSpPr>
            <a:xfrm>
              <a:off x="7101720" y="1328178"/>
              <a:ext cx="195476" cy="373250"/>
              <a:chOff x="10212704" y="137723"/>
              <a:chExt cx="374332" cy="714764"/>
            </a:xfrm>
          </p:grpSpPr>
          <p:sp>
            <p:nvSpPr>
              <p:cNvPr id="1231" name="Google Shape;1231;p32"/>
              <p:cNvSpPr/>
              <p:nvPr/>
            </p:nvSpPr>
            <p:spPr>
              <a:xfrm>
                <a:off x="10212704" y="137723"/>
                <a:ext cx="50482" cy="19438"/>
              </a:xfrm>
              <a:custGeom>
                <a:avLst/>
                <a:gdLst/>
                <a:ahLst/>
                <a:cxnLst/>
                <a:rect l="l" t="t" r="r" b="b"/>
                <a:pathLst>
                  <a:path w="50482" h="19438" extrusionOk="0">
                    <a:moveTo>
                      <a:pt x="46672" y="12771"/>
                    </a:moveTo>
                    <a:cubicBezTo>
                      <a:pt x="40005" y="389"/>
                      <a:pt x="23813" y="-3421"/>
                      <a:pt x="12382" y="3246"/>
                    </a:cubicBezTo>
                    <a:cubicBezTo>
                      <a:pt x="5715" y="7056"/>
                      <a:pt x="1905" y="12771"/>
                      <a:pt x="0" y="19439"/>
                    </a:cubicBezTo>
                    <a:lnTo>
                      <a:pt x="50482" y="19439"/>
                    </a:lnTo>
                    <a:lnTo>
                      <a:pt x="46672" y="127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2" name="Google Shape;1232;p32"/>
              <p:cNvSpPr/>
              <p:nvPr/>
            </p:nvSpPr>
            <p:spPr>
              <a:xfrm>
                <a:off x="10238422" y="214312"/>
                <a:ext cx="324802" cy="638175"/>
              </a:xfrm>
              <a:custGeom>
                <a:avLst/>
                <a:gdLst/>
                <a:ahLst/>
                <a:cxnLst/>
                <a:rect l="l" t="t" r="r" b="b"/>
                <a:pathLst>
                  <a:path w="324802" h="638175" extrusionOk="0">
                    <a:moveTo>
                      <a:pt x="194310" y="121920"/>
                    </a:moveTo>
                    <a:cubicBezTo>
                      <a:pt x="163830" y="121920"/>
                      <a:pt x="159067" y="121920"/>
                      <a:pt x="128588" y="121920"/>
                    </a:cubicBezTo>
                    <a:lnTo>
                      <a:pt x="58102" y="0"/>
                    </a:lnTo>
                    <a:lnTo>
                      <a:pt x="0" y="0"/>
                    </a:lnTo>
                    <a:lnTo>
                      <a:pt x="95250" y="163830"/>
                    </a:lnTo>
                    <a:lnTo>
                      <a:pt x="95250" y="364808"/>
                    </a:lnTo>
                    <a:lnTo>
                      <a:pt x="95250" y="607695"/>
                    </a:lnTo>
                    <a:cubicBezTo>
                      <a:pt x="95250" y="624840"/>
                      <a:pt x="108585" y="638175"/>
                      <a:pt x="125730" y="638175"/>
                    </a:cubicBezTo>
                    <a:cubicBezTo>
                      <a:pt x="142875" y="638175"/>
                      <a:pt x="156210" y="624840"/>
                      <a:pt x="156210" y="607695"/>
                    </a:cubicBezTo>
                    <a:lnTo>
                      <a:pt x="156210" y="364808"/>
                    </a:lnTo>
                    <a:lnTo>
                      <a:pt x="169545" y="364808"/>
                    </a:lnTo>
                    <a:lnTo>
                      <a:pt x="169545" y="607695"/>
                    </a:lnTo>
                    <a:cubicBezTo>
                      <a:pt x="169545" y="624840"/>
                      <a:pt x="182880" y="638175"/>
                      <a:pt x="200025" y="638175"/>
                    </a:cubicBezTo>
                    <a:cubicBezTo>
                      <a:pt x="217170" y="638175"/>
                      <a:pt x="230505" y="624840"/>
                      <a:pt x="230505" y="607695"/>
                    </a:cubicBezTo>
                    <a:cubicBezTo>
                      <a:pt x="230505" y="607695"/>
                      <a:pt x="229552" y="163830"/>
                      <a:pt x="229552" y="163830"/>
                    </a:cubicBezTo>
                    <a:lnTo>
                      <a:pt x="324802" y="0"/>
                    </a:lnTo>
                    <a:lnTo>
                      <a:pt x="266700" y="0"/>
                    </a:lnTo>
                    <a:lnTo>
                      <a:pt x="194310" y="1219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3" name="Google Shape;1233;p32"/>
              <p:cNvSpPr/>
              <p:nvPr/>
            </p:nvSpPr>
            <p:spPr>
              <a:xfrm>
                <a:off x="10536554" y="138675"/>
                <a:ext cx="50482" cy="19438"/>
              </a:xfrm>
              <a:custGeom>
                <a:avLst/>
                <a:gdLst/>
                <a:ahLst/>
                <a:cxnLst/>
                <a:rect l="l" t="t" r="r" b="b"/>
                <a:pathLst>
                  <a:path w="50482" h="19438" extrusionOk="0">
                    <a:moveTo>
                      <a:pt x="38100" y="3246"/>
                    </a:moveTo>
                    <a:cubicBezTo>
                      <a:pt x="25718" y="-3421"/>
                      <a:pt x="10477" y="389"/>
                      <a:pt x="3810" y="12771"/>
                    </a:cubicBezTo>
                    <a:lnTo>
                      <a:pt x="0" y="19439"/>
                    </a:lnTo>
                    <a:lnTo>
                      <a:pt x="50482" y="19439"/>
                    </a:lnTo>
                    <a:cubicBezTo>
                      <a:pt x="48577" y="12771"/>
                      <a:pt x="44768" y="6104"/>
                      <a:pt x="38100" y="3246"/>
                    </a:cubicBezTo>
                    <a:lnTo>
                      <a:pt x="38100" y="32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34" name="Google Shape;1234;p32"/>
            <p:cNvSpPr/>
            <p:nvPr/>
          </p:nvSpPr>
          <p:spPr>
            <a:xfrm>
              <a:off x="7078536" y="1345777"/>
              <a:ext cx="242530" cy="95012"/>
            </a:xfrm>
            <a:custGeom>
              <a:avLst/>
              <a:gdLst/>
              <a:ahLst/>
              <a:cxnLst/>
              <a:rect l="l" t="t" r="r" b="b"/>
              <a:pathLst>
                <a:path w="461962" h="180975" extrusionOk="0">
                  <a:moveTo>
                    <a:pt x="414338" y="0"/>
                  </a:moveTo>
                  <a:lnTo>
                    <a:pt x="47625" y="0"/>
                  </a:lnTo>
                  <a:cubicBezTo>
                    <a:pt x="20955" y="0"/>
                    <a:pt x="0" y="20955"/>
                    <a:pt x="0" y="47625"/>
                  </a:cubicBezTo>
                  <a:lnTo>
                    <a:pt x="0" y="166688"/>
                  </a:lnTo>
                  <a:cubicBezTo>
                    <a:pt x="0" y="174308"/>
                    <a:pt x="6668" y="180975"/>
                    <a:pt x="14288" y="180975"/>
                  </a:cubicBezTo>
                  <a:cubicBezTo>
                    <a:pt x="21907" y="180975"/>
                    <a:pt x="28575" y="174308"/>
                    <a:pt x="28575" y="166688"/>
                  </a:cubicBezTo>
                  <a:lnTo>
                    <a:pt x="28575" y="47625"/>
                  </a:lnTo>
                  <a:cubicBezTo>
                    <a:pt x="28575" y="37148"/>
                    <a:pt x="37147" y="28575"/>
                    <a:pt x="47625" y="28575"/>
                  </a:cubicBezTo>
                  <a:lnTo>
                    <a:pt x="414338" y="28575"/>
                  </a:lnTo>
                  <a:cubicBezTo>
                    <a:pt x="424815" y="28575"/>
                    <a:pt x="433388" y="37148"/>
                    <a:pt x="433388" y="47625"/>
                  </a:cubicBezTo>
                  <a:lnTo>
                    <a:pt x="433388" y="166688"/>
                  </a:lnTo>
                  <a:cubicBezTo>
                    <a:pt x="433388" y="174308"/>
                    <a:pt x="440055" y="180975"/>
                    <a:pt x="447675" y="180975"/>
                  </a:cubicBezTo>
                  <a:cubicBezTo>
                    <a:pt x="455295" y="180975"/>
                    <a:pt x="461963" y="174308"/>
                    <a:pt x="461963" y="166688"/>
                  </a:cubicBezTo>
                  <a:lnTo>
                    <a:pt x="461963" y="47625"/>
                  </a:lnTo>
                  <a:cubicBezTo>
                    <a:pt x="461010" y="21908"/>
                    <a:pt x="440055" y="0"/>
                    <a:pt x="414338" y="0"/>
                  </a:cubicBezTo>
                  <a:lnTo>
                    <a:pt x="414338"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5" name="Google Shape;1235;p32"/>
            <p:cNvSpPr/>
            <p:nvPr/>
          </p:nvSpPr>
          <p:spPr>
            <a:xfrm>
              <a:off x="7171535" y="1368654"/>
              <a:ext cx="55007" cy="55007"/>
            </a:xfrm>
            <a:custGeom>
              <a:avLst/>
              <a:gdLst/>
              <a:ahLst/>
              <a:cxnLst/>
              <a:rect l="l" t="t" r="r" b="b"/>
              <a:pathLst>
                <a:path w="104775" h="104775" extrusionOk="0">
                  <a:moveTo>
                    <a:pt x="104775" y="52388"/>
                  </a:moveTo>
                  <a:cubicBezTo>
                    <a:pt x="104775" y="80963"/>
                    <a:pt x="80963" y="104775"/>
                    <a:pt x="52388" y="104775"/>
                  </a:cubicBezTo>
                  <a:cubicBezTo>
                    <a:pt x="23813" y="104775"/>
                    <a:pt x="0" y="80963"/>
                    <a:pt x="0" y="52388"/>
                  </a:cubicBezTo>
                  <a:cubicBezTo>
                    <a:pt x="0" y="23813"/>
                    <a:pt x="23813" y="0"/>
                    <a:pt x="52388" y="0"/>
                  </a:cubicBezTo>
                  <a:cubicBezTo>
                    <a:pt x="81915" y="0"/>
                    <a:pt x="104775" y="22860"/>
                    <a:pt x="104775" y="52388"/>
                  </a:cubicBezTo>
                  <a:lnTo>
                    <a:pt x="104775" y="523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36" name="Google Shape;1236;p32"/>
          <p:cNvGrpSpPr/>
          <p:nvPr/>
        </p:nvGrpSpPr>
        <p:grpSpPr>
          <a:xfrm>
            <a:off x="8166100" y="2420513"/>
            <a:ext cx="1378509" cy="1462924"/>
            <a:chOff x="8166100" y="2420513"/>
            <a:chExt cx="1378509" cy="1462924"/>
          </a:xfrm>
        </p:grpSpPr>
        <p:grpSp>
          <p:nvGrpSpPr>
            <p:cNvPr id="1237" name="Google Shape;1237;p32"/>
            <p:cNvGrpSpPr/>
            <p:nvPr/>
          </p:nvGrpSpPr>
          <p:grpSpPr>
            <a:xfrm>
              <a:off x="8166100" y="2420513"/>
              <a:ext cx="1299100" cy="1129500"/>
              <a:chOff x="7504950" y="336613"/>
              <a:chExt cx="1299100" cy="1129500"/>
            </a:xfrm>
          </p:grpSpPr>
          <p:sp>
            <p:nvSpPr>
              <p:cNvPr id="1238" name="Google Shape;1238;p32"/>
              <p:cNvSpPr/>
              <p:nvPr/>
            </p:nvSpPr>
            <p:spPr>
              <a:xfrm>
                <a:off x="813470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39" name="Google Shape;1239;p32"/>
              <p:cNvSpPr/>
              <p:nvPr/>
            </p:nvSpPr>
            <p:spPr>
              <a:xfrm>
                <a:off x="813470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40" name="Google Shape;1240;p32"/>
              <p:cNvSpPr/>
              <p:nvPr/>
            </p:nvSpPr>
            <p:spPr>
              <a:xfrm>
                <a:off x="81347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41" name="Google Shape;1241;p32"/>
              <p:cNvSpPr/>
              <p:nvPr/>
            </p:nvSpPr>
            <p:spPr>
              <a:xfrm>
                <a:off x="81347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42" name="Google Shape;1242;p32"/>
              <p:cNvSpPr/>
              <p:nvPr/>
            </p:nvSpPr>
            <p:spPr>
              <a:xfrm>
                <a:off x="81347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43" name="Google Shape;1243;p32"/>
              <p:cNvSpPr/>
              <p:nvPr/>
            </p:nvSpPr>
            <p:spPr>
              <a:xfrm>
                <a:off x="81347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44" name="Google Shape;1244;p32"/>
              <p:cNvSpPr/>
              <p:nvPr/>
            </p:nvSpPr>
            <p:spPr>
              <a:xfrm>
                <a:off x="813470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45" name="Google Shape;1245;p32"/>
              <p:cNvSpPr/>
              <p:nvPr/>
            </p:nvSpPr>
            <p:spPr>
              <a:xfrm>
                <a:off x="813470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46" name="Google Shape;1246;p32"/>
              <p:cNvSpPr/>
              <p:nvPr/>
            </p:nvSpPr>
            <p:spPr>
              <a:xfrm>
                <a:off x="80087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47" name="Google Shape;1247;p32"/>
              <p:cNvSpPr/>
              <p:nvPr/>
            </p:nvSpPr>
            <p:spPr>
              <a:xfrm>
                <a:off x="80087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48" name="Google Shape;1248;p32"/>
              <p:cNvSpPr/>
              <p:nvPr/>
            </p:nvSpPr>
            <p:spPr>
              <a:xfrm>
                <a:off x="80087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49" name="Google Shape;1249;p32"/>
              <p:cNvSpPr/>
              <p:nvPr/>
            </p:nvSpPr>
            <p:spPr>
              <a:xfrm>
                <a:off x="80087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50" name="Google Shape;1250;p32"/>
              <p:cNvSpPr/>
              <p:nvPr/>
            </p:nvSpPr>
            <p:spPr>
              <a:xfrm>
                <a:off x="80087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51" name="Google Shape;1251;p32"/>
              <p:cNvSpPr/>
              <p:nvPr/>
            </p:nvSpPr>
            <p:spPr>
              <a:xfrm>
                <a:off x="80087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52" name="Google Shape;1252;p32"/>
              <p:cNvSpPr/>
              <p:nvPr/>
            </p:nvSpPr>
            <p:spPr>
              <a:xfrm>
                <a:off x="800875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53" name="Google Shape;1253;p32"/>
              <p:cNvSpPr/>
              <p:nvPr/>
            </p:nvSpPr>
            <p:spPr>
              <a:xfrm>
                <a:off x="800875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54" name="Google Shape;1254;p32"/>
              <p:cNvSpPr/>
              <p:nvPr/>
            </p:nvSpPr>
            <p:spPr>
              <a:xfrm>
                <a:off x="78828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55" name="Google Shape;1255;p32"/>
              <p:cNvSpPr/>
              <p:nvPr/>
            </p:nvSpPr>
            <p:spPr>
              <a:xfrm>
                <a:off x="78828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56" name="Google Shape;1256;p32"/>
              <p:cNvSpPr/>
              <p:nvPr/>
            </p:nvSpPr>
            <p:spPr>
              <a:xfrm>
                <a:off x="78828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57" name="Google Shape;1257;p32"/>
              <p:cNvSpPr/>
              <p:nvPr/>
            </p:nvSpPr>
            <p:spPr>
              <a:xfrm>
                <a:off x="78828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58" name="Google Shape;1258;p32"/>
              <p:cNvSpPr/>
              <p:nvPr/>
            </p:nvSpPr>
            <p:spPr>
              <a:xfrm>
                <a:off x="788280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59" name="Google Shape;1259;p32"/>
              <p:cNvSpPr/>
              <p:nvPr/>
            </p:nvSpPr>
            <p:spPr>
              <a:xfrm>
                <a:off x="788280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60" name="Google Shape;1260;p32"/>
              <p:cNvSpPr/>
              <p:nvPr/>
            </p:nvSpPr>
            <p:spPr>
              <a:xfrm>
                <a:off x="788280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61" name="Google Shape;1261;p32"/>
              <p:cNvSpPr/>
              <p:nvPr/>
            </p:nvSpPr>
            <p:spPr>
              <a:xfrm>
                <a:off x="788280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62" name="Google Shape;1262;p32"/>
              <p:cNvSpPr/>
              <p:nvPr/>
            </p:nvSpPr>
            <p:spPr>
              <a:xfrm>
                <a:off x="77568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63" name="Google Shape;1263;p32"/>
              <p:cNvSpPr/>
              <p:nvPr/>
            </p:nvSpPr>
            <p:spPr>
              <a:xfrm>
                <a:off x="77568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64" name="Google Shape;1264;p32"/>
              <p:cNvSpPr/>
              <p:nvPr/>
            </p:nvSpPr>
            <p:spPr>
              <a:xfrm>
                <a:off x="77568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65" name="Google Shape;1265;p32"/>
              <p:cNvSpPr/>
              <p:nvPr/>
            </p:nvSpPr>
            <p:spPr>
              <a:xfrm>
                <a:off x="77568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66" name="Google Shape;1266;p32"/>
              <p:cNvSpPr/>
              <p:nvPr/>
            </p:nvSpPr>
            <p:spPr>
              <a:xfrm>
                <a:off x="77568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67" name="Google Shape;1267;p32"/>
              <p:cNvSpPr/>
              <p:nvPr/>
            </p:nvSpPr>
            <p:spPr>
              <a:xfrm>
                <a:off x="77568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68" name="Google Shape;1268;p32"/>
              <p:cNvSpPr/>
              <p:nvPr/>
            </p:nvSpPr>
            <p:spPr>
              <a:xfrm>
                <a:off x="76309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69" name="Google Shape;1269;p32"/>
              <p:cNvSpPr/>
              <p:nvPr/>
            </p:nvSpPr>
            <p:spPr>
              <a:xfrm>
                <a:off x="76309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70" name="Google Shape;1270;p32"/>
              <p:cNvSpPr/>
              <p:nvPr/>
            </p:nvSpPr>
            <p:spPr>
              <a:xfrm>
                <a:off x="76309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71" name="Google Shape;1271;p32"/>
              <p:cNvSpPr/>
              <p:nvPr/>
            </p:nvSpPr>
            <p:spPr>
              <a:xfrm>
                <a:off x="76309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72" name="Google Shape;1272;p32"/>
              <p:cNvSpPr/>
              <p:nvPr/>
            </p:nvSpPr>
            <p:spPr>
              <a:xfrm>
                <a:off x="75049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73" name="Google Shape;1273;p32"/>
              <p:cNvSpPr/>
              <p:nvPr/>
            </p:nvSpPr>
            <p:spPr>
              <a:xfrm>
                <a:off x="75049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74" name="Google Shape;1274;p32"/>
              <p:cNvSpPr/>
              <p:nvPr/>
            </p:nvSpPr>
            <p:spPr>
              <a:xfrm flipH="1">
                <a:off x="82606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75" name="Google Shape;1275;p32"/>
              <p:cNvSpPr/>
              <p:nvPr/>
            </p:nvSpPr>
            <p:spPr>
              <a:xfrm flipH="1">
                <a:off x="82606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76" name="Google Shape;1276;p32"/>
              <p:cNvSpPr/>
              <p:nvPr/>
            </p:nvSpPr>
            <p:spPr>
              <a:xfrm flipH="1">
                <a:off x="82606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77" name="Google Shape;1277;p32"/>
              <p:cNvSpPr/>
              <p:nvPr/>
            </p:nvSpPr>
            <p:spPr>
              <a:xfrm flipH="1">
                <a:off x="82606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78" name="Google Shape;1278;p32"/>
              <p:cNvSpPr/>
              <p:nvPr/>
            </p:nvSpPr>
            <p:spPr>
              <a:xfrm flipH="1">
                <a:off x="82606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79" name="Google Shape;1279;p32"/>
              <p:cNvSpPr/>
              <p:nvPr/>
            </p:nvSpPr>
            <p:spPr>
              <a:xfrm flipH="1">
                <a:off x="82606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80" name="Google Shape;1280;p32"/>
              <p:cNvSpPr/>
              <p:nvPr/>
            </p:nvSpPr>
            <p:spPr>
              <a:xfrm flipH="1">
                <a:off x="826065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81" name="Google Shape;1281;p32"/>
              <p:cNvSpPr/>
              <p:nvPr/>
            </p:nvSpPr>
            <p:spPr>
              <a:xfrm flipH="1">
                <a:off x="826065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82" name="Google Shape;1282;p32"/>
              <p:cNvSpPr/>
              <p:nvPr/>
            </p:nvSpPr>
            <p:spPr>
              <a:xfrm flipH="1">
                <a:off x="83866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83" name="Google Shape;1283;p32"/>
              <p:cNvSpPr/>
              <p:nvPr/>
            </p:nvSpPr>
            <p:spPr>
              <a:xfrm flipH="1">
                <a:off x="83866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84" name="Google Shape;1284;p32"/>
              <p:cNvSpPr/>
              <p:nvPr/>
            </p:nvSpPr>
            <p:spPr>
              <a:xfrm flipH="1">
                <a:off x="83866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85" name="Google Shape;1285;p32"/>
              <p:cNvSpPr/>
              <p:nvPr/>
            </p:nvSpPr>
            <p:spPr>
              <a:xfrm flipH="1">
                <a:off x="83866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86" name="Google Shape;1286;p32"/>
              <p:cNvSpPr/>
              <p:nvPr/>
            </p:nvSpPr>
            <p:spPr>
              <a:xfrm flipH="1">
                <a:off x="838660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87" name="Google Shape;1287;p32"/>
              <p:cNvSpPr/>
              <p:nvPr/>
            </p:nvSpPr>
            <p:spPr>
              <a:xfrm flipH="1">
                <a:off x="838660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88" name="Google Shape;1288;p32"/>
              <p:cNvSpPr/>
              <p:nvPr/>
            </p:nvSpPr>
            <p:spPr>
              <a:xfrm flipH="1">
                <a:off x="838660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89" name="Google Shape;1289;p32"/>
              <p:cNvSpPr/>
              <p:nvPr/>
            </p:nvSpPr>
            <p:spPr>
              <a:xfrm flipH="1">
                <a:off x="838660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90" name="Google Shape;1290;p32"/>
              <p:cNvSpPr/>
              <p:nvPr/>
            </p:nvSpPr>
            <p:spPr>
              <a:xfrm flipH="1">
                <a:off x="85125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91" name="Google Shape;1291;p32"/>
              <p:cNvSpPr/>
              <p:nvPr/>
            </p:nvSpPr>
            <p:spPr>
              <a:xfrm flipH="1">
                <a:off x="85125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92" name="Google Shape;1292;p32"/>
              <p:cNvSpPr/>
              <p:nvPr/>
            </p:nvSpPr>
            <p:spPr>
              <a:xfrm flipH="1">
                <a:off x="85125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93" name="Google Shape;1293;p32"/>
              <p:cNvSpPr/>
              <p:nvPr/>
            </p:nvSpPr>
            <p:spPr>
              <a:xfrm flipH="1">
                <a:off x="85125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94" name="Google Shape;1294;p32"/>
              <p:cNvSpPr/>
              <p:nvPr/>
            </p:nvSpPr>
            <p:spPr>
              <a:xfrm flipH="1">
                <a:off x="85125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95" name="Google Shape;1295;p32"/>
              <p:cNvSpPr/>
              <p:nvPr/>
            </p:nvSpPr>
            <p:spPr>
              <a:xfrm flipH="1">
                <a:off x="85125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96" name="Google Shape;1296;p32"/>
              <p:cNvSpPr/>
              <p:nvPr/>
            </p:nvSpPr>
            <p:spPr>
              <a:xfrm flipH="1">
                <a:off x="86385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97" name="Google Shape;1297;p32"/>
              <p:cNvSpPr/>
              <p:nvPr/>
            </p:nvSpPr>
            <p:spPr>
              <a:xfrm flipH="1">
                <a:off x="86385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98" name="Google Shape;1298;p32"/>
              <p:cNvSpPr/>
              <p:nvPr/>
            </p:nvSpPr>
            <p:spPr>
              <a:xfrm flipH="1">
                <a:off x="86385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99" name="Google Shape;1299;p32"/>
              <p:cNvSpPr/>
              <p:nvPr/>
            </p:nvSpPr>
            <p:spPr>
              <a:xfrm flipH="1">
                <a:off x="86385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300" name="Google Shape;1300;p32"/>
              <p:cNvSpPr/>
              <p:nvPr/>
            </p:nvSpPr>
            <p:spPr>
              <a:xfrm flipH="1">
                <a:off x="87644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301" name="Google Shape;1301;p32"/>
              <p:cNvSpPr/>
              <p:nvPr/>
            </p:nvSpPr>
            <p:spPr>
              <a:xfrm flipH="1">
                <a:off x="87644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grpSp>
        <p:sp>
          <p:nvSpPr>
            <p:cNvPr id="1302" name="Google Shape;1302;p32"/>
            <p:cNvSpPr/>
            <p:nvPr/>
          </p:nvSpPr>
          <p:spPr>
            <a:xfrm>
              <a:off x="8560475" y="2899302"/>
              <a:ext cx="984134" cy="984135"/>
            </a:xfrm>
            <a:custGeom>
              <a:avLst/>
              <a:gdLst/>
              <a:ahLst/>
              <a:cxnLst/>
              <a:rect l="l" t="t" r="r" b="b"/>
              <a:pathLst>
                <a:path w="1381241" h="1381242" extrusionOk="0">
                  <a:moveTo>
                    <a:pt x="690621" y="1381243"/>
                  </a:moveTo>
                  <a:cubicBezTo>
                    <a:pt x="308230" y="1381243"/>
                    <a:pt x="0" y="1070695"/>
                    <a:pt x="0" y="690621"/>
                  </a:cubicBezTo>
                  <a:cubicBezTo>
                    <a:pt x="0" y="310548"/>
                    <a:pt x="310548" y="0"/>
                    <a:pt x="690621" y="0"/>
                  </a:cubicBezTo>
                  <a:cubicBezTo>
                    <a:pt x="1070694" y="0"/>
                    <a:pt x="1381241" y="310548"/>
                    <a:pt x="1381241" y="690621"/>
                  </a:cubicBezTo>
                  <a:cubicBezTo>
                    <a:pt x="1381241" y="1070695"/>
                    <a:pt x="1073012" y="1381243"/>
                    <a:pt x="690621" y="1381243"/>
                  </a:cubicBezTo>
                  <a:close/>
                  <a:moveTo>
                    <a:pt x="690621" y="34763"/>
                  </a:moveTo>
                  <a:cubicBezTo>
                    <a:pt x="329088" y="34763"/>
                    <a:pt x="34763" y="329088"/>
                    <a:pt x="34763" y="690621"/>
                  </a:cubicBezTo>
                  <a:cubicBezTo>
                    <a:pt x="34763" y="1052155"/>
                    <a:pt x="329088" y="1346480"/>
                    <a:pt x="690621" y="1346480"/>
                  </a:cubicBezTo>
                  <a:cubicBezTo>
                    <a:pt x="1052154" y="1346480"/>
                    <a:pt x="1346479" y="1052155"/>
                    <a:pt x="1346479" y="690621"/>
                  </a:cubicBezTo>
                  <a:cubicBezTo>
                    <a:pt x="1346479" y="329088"/>
                    <a:pt x="1052154" y="34763"/>
                    <a:pt x="690621" y="3476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1306"/>
        <p:cNvGrpSpPr/>
        <p:nvPr/>
      </p:nvGrpSpPr>
      <p:grpSpPr>
        <a:xfrm>
          <a:off x="0" y="0"/>
          <a:ext cx="0" cy="0"/>
          <a:chOff x="0" y="0"/>
          <a:chExt cx="0" cy="0"/>
        </a:xfrm>
      </p:grpSpPr>
      <p:sp>
        <p:nvSpPr>
          <p:cNvPr id="1307" name="Google Shape;1307;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Types of diseases</a:t>
            </a:r>
            <a:endParaRPr/>
          </a:p>
        </p:txBody>
      </p:sp>
      <p:sp>
        <p:nvSpPr>
          <p:cNvPr id="1308" name="Google Shape;1308;p33"/>
          <p:cNvSpPr txBox="1">
            <a:spLocks noGrp="1"/>
          </p:cNvSpPr>
          <p:nvPr>
            <p:ph type="subTitle" idx="4"/>
          </p:nvPr>
        </p:nvSpPr>
        <p:spPr>
          <a:xfrm>
            <a:off x="715150" y="2038400"/>
            <a:ext cx="2537100" cy="48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Types</a:t>
            </a:r>
            <a:endParaRPr dirty="0"/>
          </a:p>
        </p:txBody>
      </p:sp>
      <p:sp>
        <p:nvSpPr>
          <p:cNvPr id="1309" name="Google Shape;1309;p33"/>
          <p:cNvSpPr txBox="1">
            <a:spLocks noGrp="1"/>
          </p:cNvSpPr>
          <p:nvPr>
            <p:ph type="subTitle" idx="5"/>
          </p:nvPr>
        </p:nvSpPr>
        <p:spPr>
          <a:xfrm>
            <a:off x="3303473" y="2038400"/>
            <a:ext cx="2537100" cy="48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Spread</a:t>
            </a:r>
            <a:endParaRPr/>
          </a:p>
        </p:txBody>
      </p:sp>
      <p:sp>
        <p:nvSpPr>
          <p:cNvPr id="1310" name="Google Shape;1310;p33"/>
          <p:cNvSpPr txBox="1">
            <a:spLocks noGrp="1"/>
          </p:cNvSpPr>
          <p:nvPr>
            <p:ph type="subTitle" idx="1"/>
          </p:nvPr>
        </p:nvSpPr>
        <p:spPr>
          <a:xfrm>
            <a:off x="715150" y="2438850"/>
            <a:ext cx="2537100" cy="198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Diseases vary based on transmission, like communicable (spreadable) and non-communicable (non-spreadable). They can also differ in duration: acute (short-term) or chronic (long-lasting)</a:t>
            </a:r>
            <a:endParaRPr/>
          </a:p>
        </p:txBody>
      </p:sp>
      <p:sp>
        <p:nvSpPr>
          <p:cNvPr id="1311" name="Google Shape;1311;p33"/>
          <p:cNvSpPr txBox="1">
            <a:spLocks noGrp="1"/>
          </p:cNvSpPr>
          <p:nvPr>
            <p:ph type="subTitle" idx="2"/>
          </p:nvPr>
        </p:nvSpPr>
        <p:spPr>
          <a:xfrm>
            <a:off x="3303470" y="2438850"/>
            <a:ext cx="2537100" cy="198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Diseases spread as communicable or stem from genetics/lifestyle as non-communicable. Recognizing how diseases transmit informs preventive measures, while understanding non-communicable causes aids in lifestyle adjustments</a:t>
            </a:r>
            <a:endParaRPr/>
          </a:p>
        </p:txBody>
      </p:sp>
      <p:sp>
        <p:nvSpPr>
          <p:cNvPr id="1312" name="Google Shape;1312;p33"/>
          <p:cNvSpPr txBox="1">
            <a:spLocks noGrp="1"/>
          </p:cNvSpPr>
          <p:nvPr>
            <p:ph type="subTitle" idx="3"/>
          </p:nvPr>
        </p:nvSpPr>
        <p:spPr>
          <a:xfrm>
            <a:off x="5891798" y="2438850"/>
            <a:ext cx="2537100" cy="198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Diseases range from acute, with sudden symptoms and short span, to chronic, with prolonged effects. Managing acute cases requires swift action, while chronic conditions demand continuous care to alleviate lasting impact</a:t>
            </a:r>
            <a:endParaRPr/>
          </a:p>
        </p:txBody>
      </p:sp>
      <p:sp>
        <p:nvSpPr>
          <p:cNvPr id="1313" name="Google Shape;1313;p33"/>
          <p:cNvSpPr txBox="1">
            <a:spLocks noGrp="1"/>
          </p:cNvSpPr>
          <p:nvPr>
            <p:ph type="subTitle" idx="6"/>
          </p:nvPr>
        </p:nvSpPr>
        <p:spPr>
          <a:xfrm>
            <a:off x="5891796" y="2038400"/>
            <a:ext cx="2537100" cy="48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Duration</a:t>
            </a:r>
            <a:endParaRPr/>
          </a:p>
        </p:txBody>
      </p:sp>
      <p:sp>
        <p:nvSpPr>
          <p:cNvPr id="1314" name="Google Shape;1314;p33"/>
          <p:cNvSpPr/>
          <p:nvPr/>
        </p:nvSpPr>
        <p:spPr>
          <a:xfrm>
            <a:off x="1739638" y="1484238"/>
            <a:ext cx="488100" cy="488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315" name="Google Shape;1315;p33"/>
          <p:cNvSpPr/>
          <p:nvPr/>
        </p:nvSpPr>
        <p:spPr>
          <a:xfrm>
            <a:off x="4327938" y="1484238"/>
            <a:ext cx="488100" cy="488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316" name="Google Shape;1316;p33"/>
          <p:cNvSpPr/>
          <p:nvPr/>
        </p:nvSpPr>
        <p:spPr>
          <a:xfrm>
            <a:off x="6916238" y="1484238"/>
            <a:ext cx="488100" cy="488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grpSp>
        <p:nvGrpSpPr>
          <p:cNvPr id="1317" name="Google Shape;1317;p33"/>
          <p:cNvGrpSpPr/>
          <p:nvPr/>
        </p:nvGrpSpPr>
        <p:grpSpPr>
          <a:xfrm>
            <a:off x="1870032" y="1541583"/>
            <a:ext cx="227340" cy="373409"/>
            <a:chOff x="2922769" y="1328371"/>
            <a:chExt cx="227340" cy="373409"/>
          </a:xfrm>
        </p:grpSpPr>
        <p:sp>
          <p:nvSpPr>
            <p:cNvPr id="1318" name="Google Shape;1318;p33"/>
            <p:cNvSpPr/>
            <p:nvPr/>
          </p:nvSpPr>
          <p:spPr>
            <a:xfrm>
              <a:off x="3057815" y="1661081"/>
              <a:ext cx="14502" cy="33504"/>
            </a:xfrm>
            <a:custGeom>
              <a:avLst/>
              <a:gdLst/>
              <a:ahLst/>
              <a:cxnLst/>
              <a:rect l="l" t="t" r="r" b="b"/>
              <a:pathLst>
                <a:path w="27622" h="63817" extrusionOk="0">
                  <a:moveTo>
                    <a:pt x="27622" y="29527"/>
                  </a:moveTo>
                  <a:lnTo>
                    <a:pt x="27622" y="0"/>
                  </a:lnTo>
                  <a:lnTo>
                    <a:pt x="0" y="63817"/>
                  </a:lnTo>
                  <a:cubicBezTo>
                    <a:pt x="15240" y="60007"/>
                    <a:pt x="27622" y="45720"/>
                    <a:pt x="27622" y="29527"/>
                  </a:cubicBezTo>
                  <a:lnTo>
                    <a:pt x="27622" y="2952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19" name="Google Shape;1319;p33"/>
            <p:cNvGrpSpPr/>
            <p:nvPr/>
          </p:nvGrpSpPr>
          <p:grpSpPr>
            <a:xfrm>
              <a:off x="2922769" y="1389561"/>
              <a:ext cx="227340" cy="312220"/>
              <a:chOff x="3377487" y="255269"/>
              <a:chExt cx="435351" cy="597893"/>
            </a:xfrm>
          </p:grpSpPr>
          <p:sp>
            <p:nvSpPr>
              <p:cNvPr id="1320" name="Google Shape;1320;p33"/>
              <p:cNvSpPr/>
              <p:nvPr/>
            </p:nvSpPr>
            <p:spPr>
              <a:xfrm>
                <a:off x="3651884" y="621981"/>
                <a:ext cx="12382" cy="17144"/>
              </a:xfrm>
              <a:custGeom>
                <a:avLst/>
                <a:gdLst/>
                <a:ahLst/>
                <a:cxnLst/>
                <a:rect l="l" t="t" r="r" b="b"/>
                <a:pathLst>
                  <a:path w="12382" h="17144" extrusionOk="0">
                    <a:moveTo>
                      <a:pt x="0" y="8573"/>
                    </a:moveTo>
                    <a:lnTo>
                      <a:pt x="12383" y="17145"/>
                    </a:lnTo>
                    <a:lnTo>
                      <a:pt x="12383" y="0"/>
                    </a:lnTo>
                    <a:cubicBezTo>
                      <a:pt x="8573" y="4763"/>
                      <a:pt x="4763" y="6668"/>
                      <a:pt x="0" y="8573"/>
                    </a:cubicBezTo>
                    <a:lnTo>
                      <a:pt x="0" y="857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1" name="Google Shape;1321;p33"/>
              <p:cNvSpPr/>
              <p:nvPr/>
            </p:nvSpPr>
            <p:spPr>
              <a:xfrm>
                <a:off x="3527107" y="255269"/>
                <a:ext cx="285731" cy="189599"/>
              </a:xfrm>
              <a:custGeom>
                <a:avLst/>
                <a:gdLst/>
                <a:ahLst/>
                <a:cxnLst/>
                <a:rect l="l" t="t" r="r" b="b"/>
                <a:pathLst>
                  <a:path w="285731" h="189599" extrusionOk="0">
                    <a:moveTo>
                      <a:pt x="57150" y="72390"/>
                    </a:moveTo>
                    <a:lnTo>
                      <a:pt x="57150" y="68580"/>
                    </a:lnTo>
                    <a:cubicBezTo>
                      <a:pt x="57150" y="62865"/>
                      <a:pt x="61913" y="58102"/>
                      <a:pt x="67627" y="58102"/>
                    </a:cubicBezTo>
                    <a:lnTo>
                      <a:pt x="69533" y="58102"/>
                    </a:lnTo>
                    <a:lnTo>
                      <a:pt x="69533" y="80962"/>
                    </a:lnTo>
                    <a:cubicBezTo>
                      <a:pt x="80963" y="90487"/>
                      <a:pt x="88583" y="104775"/>
                      <a:pt x="91440" y="120015"/>
                    </a:cubicBezTo>
                    <a:cubicBezTo>
                      <a:pt x="94297" y="119062"/>
                      <a:pt x="97155" y="119062"/>
                      <a:pt x="100965" y="118110"/>
                    </a:cubicBezTo>
                    <a:lnTo>
                      <a:pt x="175260" y="114300"/>
                    </a:lnTo>
                    <a:lnTo>
                      <a:pt x="226695" y="60960"/>
                    </a:lnTo>
                    <a:lnTo>
                      <a:pt x="182880" y="127635"/>
                    </a:lnTo>
                    <a:lnTo>
                      <a:pt x="101917" y="132398"/>
                    </a:lnTo>
                    <a:cubicBezTo>
                      <a:pt x="85725" y="133350"/>
                      <a:pt x="74295" y="146685"/>
                      <a:pt x="75247" y="162878"/>
                    </a:cubicBezTo>
                    <a:cubicBezTo>
                      <a:pt x="76200" y="178118"/>
                      <a:pt x="89535" y="190500"/>
                      <a:pt x="105727" y="189548"/>
                    </a:cubicBezTo>
                    <a:lnTo>
                      <a:pt x="200025" y="183833"/>
                    </a:lnTo>
                    <a:cubicBezTo>
                      <a:pt x="208597" y="182880"/>
                      <a:pt x="216217" y="179070"/>
                      <a:pt x="221933" y="172403"/>
                    </a:cubicBezTo>
                    <a:lnTo>
                      <a:pt x="273367" y="101918"/>
                    </a:lnTo>
                    <a:cubicBezTo>
                      <a:pt x="287655" y="81915"/>
                      <a:pt x="289560" y="57150"/>
                      <a:pt x="279083" y="36195"/>
                    </a:cubicBezTo>
                    <a:cubicBezTo>
                      <a:pt x="268605" y="15240"/>
                      <a:pt x="247650" y="0"/>
                      <a:pt x="221933" y="0"/>
                    </a:cubicBezTo>
                    <a:lnTo>
                      <a:pt x="193358" y="0"/>
                    </a:lnTo>
                    <a:cubicBezTo>
                      <a:pt x="180022" y="10477"/>
                      <a:pt x="163830" y="17145"/>
                      <a:pt x="144780" y="17145"/>
                    </a:cubicBezTo>
                    <a:cubicBezTo>
                      <a:pt x="126683" y="17145"/>
                      <a:pt x="109538" y="10477"/>
                      <a:pt x="96202" y="0"/>
                    </a:cubicBezTo>
                    <a:lnTo>
                      <a:pt x="67627" y="0"/>
                    </a:lnTo>
                    <a:cubicBezTo>
                      <a:pt x="30480" y="0"/>
                      <a:pt x="952" y="29527"/>
                      <a:pt x="0" y="65723"/>
                    </a:cubicBezTo>
                    <a:cubicBezTo>
                      <a:pt x="6667" y="62865"/>
                      <a:pt x="14288" y="61912"/>
                      <a:pt x="22860" y="61912"/>
                    </a:cubicBezTo>
                    <a:cubicBezTo>
                      <a:pt x="34290" y="62865"/>
                      <a:pt x="46672" y="66675"/>
                      <a:pt x="57150" y="72390"/>
                    </a:cubicBezTo>
                    <a:lnTo>
                      <a:pt x="57150" y="7239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2" name="Google Shape;1322;p33"/>
              <p:cNvSpPr/>
              <p:nvPr/>
            </p:nvSpPr>
            <p:spPr>
              <a:xfrm>
                <a:off x="3428324" y="348874"/>
                <a:ext cx="59730" cy="73082"/>
              </a:xfrm>
              <a:custGeom>
                <a:avLst/>
                <a:gdLst/>
                <a:ahLst/>
                <a:cxnLst/>
                <a:rect l="l" t="t" r="r" b="b"/>
                <a:pathLst>
                  <a:path w="59730" h="73082" extrusionOk="0">
                    <a:moveTo>
                      <a:pt x="56873" y="10218"/>
                    </a:moveTo>
                    <a:lnTo>
                      <a:pt x="40680" y="2598"/>
                    </a:lnTo>
                    <a:cubicBezTo>
                      <a:pt x="26393" y="-4070"/>
                      <a:pt x="9248" y="2598"/>
                      <a:pt x="2580" y="16885"/>
                    </a:cubicBezTo>
                    <a:cubicBezTo>
                      <a:pt x="-4087" y="31173"/>
                      <a:pt x="2580" y="48318"/>
                      <a:pt x="17820" y="54985"/>
                    </a:cubicBezTo>
                    <a:lnTo>
                      <a:pt x="59730" y="73083"/>
                    </a:lnTo>
                    <a:cubicBezTo>
                      <a:pt x="54015" y="62605"/>
                      <a:pt x="50205" y="51175"/>
                      <a:pt x="50205" y="38793"/>
                    </a:cubicBezTo>
                    <a:cubicBezTo>
                      <a:pt x="51158" y="29268"/>
                      <a:pt x="53063" y="18790"/>
                      <a:pt x="56873" y="10218"/>
                    </a:cubicBezTo>
                    <a:lnTo>
                      <a:pt x="56873" y="1021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3" name="Google Shape;1323;p33"/>
              <p:cNvSpPr/>
              <p:nvPr/>
            </p:nvSpPr>
            <p:spPr>
              <a:xfrm>
                <a:off x="3401401" y="651509"/>
                <a:ext cx="97411" cy="201258"/>
              </a:xfrm>
              <a:custGeom>
                <a:avLst/>
                <a:gdLst/>
                <a:ahLst/>
                <a:cxnLst/>
                <a:rect l="l" t="t" r="r" b="b"/>
                <a:pathLst>
                  <a:path w="97411" h="201258" extrusionOk="0">
                    <a:moveTo>
                      <a:pt x="78081" y="33338"/>
                    </a:moveTo>
                    <a:cubicBezTo>
                      <a:pt x="63793" y="35242"/>
                      <a:pt x="49506" y="30480"/>
                      <a:pt x="39981" y="19050"/>
                    </a:cubicBezTo>
                    <a:lnTo>
                      <a:pt x="24741" y="0"/>
                    </a:lnTo>
                    <a:lnTo>
                      <a:pt x="11406" y="10477"/>
                    </a:lnTo>
                    <a:cubicBezTo>
                      <a:pt x="1881" y="18097"/>
                      <a:pt x="-1929" y="29527"/>
                      <a:pt x="928" y="41910"/>
                    </a:cubicBezTo>
                    <a:lnTo>
                      <a:pt x="39981" y="180023"/>
                    </a:lnTo>
                    <a:cubicBezTo>
                      <a:pt x="44743" y="195263"/>
                      <a:pt x="60936" y="204788"/>
                      <a:pt x="76176" y="200025"/>
                    </a:cubicBezTo>
                    <a:cubicBezTo>
                      <a:pt x="91416" y="195263"/>
                      <a:pt x="100941" y="179070"/>
                      <a:pt x="96178" y="163830"/>
                    </a:cubicBezTo>
                    <a:lnTo>
                      <a:pt x="62841" y="44767"/>
                    </a:lnTo>
                    <a:lnTo>
                      <a:pt x="78081" y="333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4" name="Google Shape;1324;p33"/>
              <p:cNvSpPr/>
              <p:nvPr/>
            </p:nvSpPr>
            <p:spPr>
              <a:xfrm>
                <a:off x="3557864" y="637222"/>
                <a:ext cx="117954" cy="215940"/>
              </a:xfrm>
              <a:custGeom>
                <a:avLst/>
                <a:gdLst/>
                <a:ahLst/>
                <a:cxnLst/>
                <a:rect l="l" t="t" r="r" b="b"/>
                <a:pathLst>
                  <a:path w="117954" h="215940" extrusionOk="0">
                    <a:moveTo>
                      <a:pt x="68303" y="0"/>
                    </a:moveTo>
                    <a:lnTo>
                      <a:pt x="18773" y="21907"/>
                    </a:lnTo>
                    <a:cubicBezTo>
                      <a:pt x="14010" y="23813"/>
                      <a:pt x="9248" y="24765"/>
                      <a:pt x="3533" y="25717"/>
                    </a:cubicBezTo>
                    <a:lnTo>
                      <a:pt x="52110" y="61913"/>
                    </a:lnTo>
                    <a:lnTo>
                      <a:pt x="2580" y="174307"/>
                    </a:lnTo>
                    <a:cubicBezTo>
                      <a:pt x="-4087" y="189548"/>
                      <a:pt x="2580" y="206692"/>
                      <a:pt x="17820" y="213360"/>
                    </a:cubicBezTo>
                    <a:cubicBezTo>
                      <a:pt x="33060" y="220027"/>
                      <a:pt x="50205" y="213360"/>
                      <a:pt x="56873" y="198120"/>
                    </a:cubicBezTo>
                    <a:cubicBezTo>
                      <a:pt x="70208" y="166688"/>
                      <a:pt x="114975" y="66675"/>
                      <a:pt x="115928" y="63817"/>
                    </a:cubicBezTo>
                    <a:cubicBezTo>
                      <a:pt x="120690" y="51435"/>
                      <a:pt x="116880" y="37147"/>
                      <a:pt x="106403" y="29527"/>
                    </a:cubicBezTo>
                    <a:lnTo>
                      <a:pt x="6830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5" name="Google Shape;1325;p33"/>
              <p:cNvSpPr/>
              <p:nvPr/>
            </p:nvSpPr>
            <p:spPr>
              <a:xfrm>
                <a:off x="3377487" y="429577"/>
                <a:ext cx="281389" cy="241366"/>
              </a:xfrm>
              <a:custGeom>
                <a:avLst/>
                <a:gdLst/>
                <a:ahLst/>
                <a:cxnLst/>
                <a:rect l="l" t="t" r="r" b="b"/>
                <a:pathLst>
                  <a:path w="281389" h="241366" extrusionOk="0">
                    <a:moveTo>
                      <a:pt x="5792" y="144780"/>
                    </a:moveTo>
                    <a:lnTo>
                      <a:pt x="75325" y="231458"/>
                    </a:lnTo>
                    <a:cubicBezTo>
                      <a:pt x="84850" y="242887"/>
                      <a:pt x="101042" y="244792"/>
                      <a:pt x="112472" y="235267"/>
                    </a:cubicBezTo>
                    <a:cubicBezTo>
                      <a:pt x="123902" y="226695"/>
                      <a:pt x="125807" y="209550"/>
                      <a:pt x="116282" y="198120"/>
                    </a:cubicBezTo>
                    <a:lnTo>
                      <a:pt x="57227" y="123825"/>
                    </a:lnTo>
                    <a:cubicBezTo>
                      <a:pt x="62942" y="111442"/>
                      <a:pt x="75325" y="82867"/>
                      <a:pt x="80087" y="70485"/>
                    </a:cubicBezTo>
                    <a:lnTo>
                      <a:pt x="80087" y="131445"/>
                    </a:lnTo>
                    <a:lnTo>
                      <a:pt x="126760" y="190500"/>
                    </a:lnTo>
                    <a:cubicBezTo>
                      <a:pt x="136285" y="202883"/>
                      <a:pt x="138190" y="218123"/>
                      <a:pt x="132475" y="231458"/>
                    </a:cubicBezTo>
                    <a:lnTo>
                      <a:pt x="171527" y="231458"/>
                    </a:lnTo>
                    <a:cubicBezTo>
                      <a:pt x="160097" y="228600"/>
                      <a:pt x="149620" y="220028"/>
                      <a:pt x="144857" y="208598"/>
                    </a:cubicBezTo>
                    <a:cubicBezTo>
                      <a:pt x="135332" y="187642"/>
                      <a:pt x="144857" y="162878"/>
                      <a:pt x="165812" y="154305"/>
                    </a:cubicBezTo>
                    <a:lnTo>
                      <a:pt x="215342" y="132398"/>
                    </a:lnTo>
                    <a:lnTo>
                      <a:pt x="222010" y="98108"/>
                    </a:lnTo>
                    <a:lnTo>
                      <a:pt x="226772" y="143828"/>
                    </a:lnTo>
                    <a:lnTo>
                      <a:pt x="171527" y="167640"/>
                    </a:lnTo>
                    <a:cubicBezTo>
                      <a:pt x="158192" y="173355"/>
                      <a:pt x="152477" y="188595"/>
                      <a:pt x="158192" y="201930"/>
                    </a:cubicBezTo>
                    <a:cubicBezTo>
                      <a:pt x="163907" y="215265"/>
                      <a:pt x="179147" y="220980"/>
                      <a:pt x="192482" y="215265"/>
                    </a:cubicBezTo>
                    <a:lnTo>
                      <a:pt x="265825" y="182880"/>
                    </a:lnTo>
                    <a:cubicBezTo>
                      <a:pt x="276302" y="178117"/>
                      <a:pt x="282970" y="166687"/>
                      <a:pt x="281065" y="155258"/>
                    </a:cubicBezTo>
                    <a:lnTo>
                      <a:pt x="266777" y="50483"/>
                    </a:lnTo>
                    <a:cubicBezTo>
                      <a:pt x="265825" y="42862"/>
                      <a:pt x="262967" y="35242"/>
                      <a:pt x="259157" y="28575"/>
                    </a:cubicBezTo>
                    <a:cubicBezTo>
                      <a:pt x="257252" y="28575"/>
                      <a:pt x="232487" y="33337"/>
                      <a:pt x="216295" y="11430"/>
                    </a:cubicBezTo>
                    <a:cubicBezTo>
                      <a:pt x="203912" y="21908"/>
                      <a:pt x="187720" y="28575"/>
                      <a:pt x="170575" y="28575"/>
                    </a:cubicBezTo>
                    <a:cubicBezTo>
                      <a:pt x="147715" y="28575"/>
                      <a:pt x="126760" y="17145"/>
                      <a:pt x="114377" y="0"/>
                    </a:cubicBezTo>
                    <a:cubicBezTo>
                      <a:pt x="109615" y="0"/>
                      <a:pt x="96280" y="0"/>
                      <a:pt x="92470" y="0"/>
                    </a:cubicBezTo>
                    <a:cubicBezTo>
                      <a:pt x="68657" y="0"/>
                      <a:pt x="47702" y="14287"/>
                      <a:pt x="38177" y="36195"/>
                    </a:cubicBezTo>
                    <a:cubicBezTo>
                      <a:pt x="34367" y="44767"/>
                      <a:pt x="5792" y="110490"/>
                      <a:pt x="1982" y="119062"/>
                    </a:cubicBezTo>
                    <a:cubicBezTo>
                      <a:pt x="-1828" y="126683"/>
                      <a:pt x="77" y="137160"/>
                      <a:pt x="5792" y="144780"/>
                    </a:cubicBezTo>
                    <a:lnTo>
                      <a:pt x="5792" y="1447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26" name="Google Shape;1326;p33"/>
            <p:cNvSpPr/>
            <p:nvPr/>
          </p:nvSpPr>
          <p:spPr>
            <a:xfrm>
              <a:off x="2983714" y="1430820"/>
              <a:ext cx="57007" cy="57007"/>
            </a:xfrm>
            <a:custGeom>
              <a:avLst/>
              <a:gdLst/>
              <a:ahLst/>
              <a:cxnLst/>
              <a:rect l="l" t="t" r="r" b="b"/>
              <a:pathLst>
                <a:path w="108585" h="108584" extrusionOk="0">
                  <a:moveTo>
                    <a:pt x="54293" y="108585"/>
                  </a:moveTo>
                  <a:cubicBezTo>
                    <a:pt x="69533" y="108585"/>
                    <a:pt x="82868" y="101917"/>
                    <a:pt x="93345" y="92392"/>
                  </a:cubicBezTo>
                  <a:cubicBezTo>
                    <a:pt x="92393" y="89535"/>
                    <a:pt x="92393" y="87630"/>
                    <a:pt x="92393" y="84773"/>
                  </a:cubicBezTo>
                  <a:cubicBezTo>
                    <a:pt x="91440" y="70485"/>
                    <a:pt x="98108" y="57150"/>
                    <a:pt x="108585" y="48578"/>
                  </a:cubicBezTo>
                  <a:cubicBezTo>
                    <a:pt x="105728" y="20955"/>
                    <a:pt x="82868" y="0"/>
                    <a:pt x="54293" y="0"/>
                  </a:cubicBezTo>
                  <a:cubicBezTo>
                    <a:pt x="23813" y="0"/>
                    <a:pt x="0" y="24765"/>
                    <a:pt x="0" y="54292"/>
                  </a:cubicBezTo>
                  <a:cubicBezTo>
                    <a:pt x="0" y="83820"/>
                    <a:pt x="24765" y="108585"/>
                    <a:pt x="54293" y="108585"/>
                  </a:cubicBezTo>
                  <a:lnTo>
                    <a:pt x="54293" y="10858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7" name="Google Shape;1327;p33"/>
            <p:cNvSpPr/>
            <p:nvPr/>
          </p:nvSpPr>
          <p:spPr>
            <a:xfrm>
              <a:off x="3044884" y="1328371"/>
              <a:ext cx="62008" cy="62007"/>
            </a:xfrm>
            <a:custGeom>
              <a:avLst/>
              <a:gdLst/>
              <a:ahLst/>
              <a:cxnLst/>
              <a:rect l="l" t="t" r="r" b="b"/>
              <a:pathLst>
                <a:path w="118110" h="118109" extrusionOk="0">
                  <a:moveTo>
                    <a:pt x="118110" y="59055"/>
                  </a:moveTo>
                  <a:cubicBezTo>
                    <a:pt x="118110" y="91440"/>
                    <a:pt x="91440" y="118110"/>
                    <a:pt x="59055" y="118110"/>
                  </a:cubicBezTo>
                  <a:cubicBezTo>
                    <a:pt x="26670" y="118110"/>
                    <a:pt x="0" y="91440"/>
                    <a:pt x="0" y="59055"/>
                  </a:cubicBezTo>
                  <a:cubicBezTo>
                    <a:pt x="0" y="26670"/>
                    <a:pt x="26670" y="0"/>
                    <a:pt x="59055" y="0"/>
                  </a:cubicBezTo>
                  <a:cubicBezTo>
                    <a:pt x="91440" y="0"/>
                    <a:pt x="118110" y="26670"/>
                    <a:pt x="118110" y="59055"/>
                  </a:cubicBezTo>
                  <a:lnTo>
                    <a:pt x="118110" y="5905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8" name="Google Shape;1328;p33"/>
            <p:cNvSpPr/>
            <p:nvPr/>
          </p:nvSpPr>
          <p:spPr>
            <a:xfrm>
              <a:off x="3069750" y="1489504"/>
              <a:ext cx="46506" cy="206025"/>
            </a:xfrm>
            <a:custGeom>
              <a:avLst/>
              <a:gdLst/>
              <a:ahLst/>
              <a:cxnLst/>
              <a:rect l="l" t="t" r="r" b="b"/>
              <a:pathLst>
                <a:path w="88582" h="392429" extrusionOk="0">
                  <a:moveTo>
                    <a:pt x="0" y="11430"/>
                  </a:moveTo>
                  <a:cubicBezTo>
                    <a:pt x="2858" y="18097"/>
                    <a:pt x="4763" y="24765"/>
                    <a:pt x="5715" y="32385"/>
                  </a:cubicBezTo>
                  <a:lnTo>
                    <a:pt x="12383" y="83820"/>
                  </a:lnTo>
                  <a:lnTo>
                    <a:pt x="20003" y="83820"/>
                  </a:lnTo>
                  <a:lnTo>
                    <a:pt x="20003" y="204788"/>
                  </a:lnTo>
                  <a:cubicBezTo>
                    <a:pt x="37148" y="219075"/>
                    <a:pt x="42863" y="242888"/>
                    <a:pt x="34290" y="262890"/>
                  </a:cubicBezTo>
                  <a:lnTo>
                    <a:pt x="20003" y="294322"/>
                  </a:lnTo>
                  <a:lnTo>
                    <a:pt x="20003" y="358140"/>
                  </a:lnTo>
                  <a:cubicBezTo>
                    <a:pt x="20003" y="377190"/>
                    <a:pt x="35242" y="392430"/>
                    <a:pt x="54292" y="392430"/>
                  </a:cubicBezTo>
                  <a:cubicBezTo>
                    <a:pt x="73342" y="392430"/>
                    <a:pt x="88583" y="377190"/>
                    <a:pt x="88583" y="358140"/>
                  </a:cubicBezTo>
                  <a:lnTo>
                    <a:pt x="88583" y="0"/>
                  </a:lnTo>
                  <a:cubicBezTo>
                    <a:pt x="81915" y="3810"/>
                    <a:pt x="75248" y="6667"/>
                    <a:pt x="67628" y="6667"/>
                  </a:cubicBezTo>
                  <a:lnTo>
                    <a:pt x="0" y="1143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29" name="Google Shape;1329;p33"/>
          <p:cNvGrpSpPr/>
          <p:nvPr/>
        </p:nvGrpSpPr>
        <p:grpSpPr>
          <a:xfrm>
            <a:off x="6973236" y="1592933"/>
            <a:ext cx="374128" cy="270724"/>
            <a:chOff x="2847448" y="2067783"/>
            <a:chExt cx="374128" cy="270724"/>
          </a:xfrm>
        </p:grpSpPr>
        <p:sp>
          <p:nvSpPr>
            <p:cNvPr id="1330" name="Google Shape;1330;p33"/>
            <p:cNvSpPr/>
            <p:nvPr/>
          </p:nvSpPr>
          <p:spPr>
            <a:xfrm>
              <a:off x="2989184" y="2197087"/>
              <a:ext cx="229028" cy="50006"/>
            </a:xfrm>
            <a:custGeom>
              <a:avLst/>
              <a:gdLst/>
              <a:ahLst/>
              <a:cxnLst/>
              <a:rect l="l" t="t" r="r" b="b"/>
              <a:pathLst>
                <a:path w="436244" h="95250" extrusionOk="0">
                  <a:moveTo>
                    <a:pt x="27622" y="87630"/>
                  </a:moveTo>
                  <a:lnTo>
                    <a:pt x="27622" y="87630"/>
                  </a:lnTo>
                  <a:lnTo>
                    <a:pt x="67628" y="87630"/>
                  </a:lnTo>
                  <a:lnTo>
                    <a:pt x="49530" y="60008"/>
                  </a:lnTo>
                  <a:lnTo>
                    <a:pt x="80963" y="89535"/>
                  </a:lnTo>
                  <a:cubicBezTo>
                    <a:pt x="84772" y="93345"/>
                    <a:pt x="90488" y="95250"/>
                    <a:pt x="95250" y="95250"/>
                  </a:cubicBezTo>
                  <a:lnTo>
                    <a:pt x="182880" y="95250"/>
                  </a:lnTo>
                  <a:cubicBezTo>
                    <a:pt x="195263" y="95250"/>
                    <a:pt x="204788" y="85725"/>
                    <a:pt x="204788" y="73342"/>
                  </a:cubicBezTo>
                  <a:cubicBezTo>
                    <a:pt x="204788" y="60960"/>
                    <a:pt x="195263" y="51435"/>
                    <a:pt x="182880" y="51435"/>
                  </a:cubicBezTo>
                  <a:lnTo>
                    <a:pt x="103822" y="51435"/>
                  </a:lnTo>
                  <a:lnTo>
                    <a:pt x="77153" y="26670"/>
                  </a:lnTo>
                  <a:lnTo>
                    <a:pt x="101917" y="39053"/>
                  </a:lnTo>
                  <a:lnTo>
                    <a:pt x="183833" y="39053"/>
                  </a:lnTo>
                  <a:cubicBezTo>
                    <a:pt x="201930" y="39053"/>
                    <a:pt x="217170" y="54292"/>
                    <a:pt x="217170" y="72390"/>
                  </a:cubicBezTo>
                  <a:cubicBezTo>
                    <a:pt x="217170" y="78105"/>
                    <a:pt x="216217" y="82867"/>
                    <a:pt x="213360" y="87630"/>
                  </a:cubicBezTo>
                  <a:lnTo>
                    <a:pt x="411480" y="87630"/>
                  </a:lnTo>
                  <a:cubicBezTo>
                    <a:pt x="424815" y="87630"/>
                    <a:pt x="435293" y="77153"/>
                    <a:pt x="435293" y="63817"/>
                  </a:cubicBezTo>
                  <a:cubicBezTo>
                    <a:pt x="435293" y="50483"/>
                    <a:pt x="424815" y="40005"/>
                    <a:pt x="411480" y="40005"/>
                  </a:cubicBezTo>
                  <a:lnTo>
                    <a:pt x="198120" y="40005"/>
                  </a:lnTo>
                  <a:lnTo>
                    <a:pt x="198120" y="29528"/>
                  </a:lnTo>
                  <a:lnTo>
                    <a:pt x="411480" y="29528"/>
                  </a:lnTo>
                  <a:cubicBezTo>
                    <a:pt x="419100" y="29528"/>
                    <a:pt x="426720" y="32385"/>
                    <a:pt x="432435" y="36195"/>
                  </a:cubicBezTo>
                  <a:cubicBezTo>
                    <a:pt x="434340" y="32385"/>
                    <a:pt x="436245" y="28575"/>
                    <a:pt x="436245" y="23813"/>
                  </a:cubicBezTo>
                  <a:cubicBezTo>
                    <a:pt x="436245" y="10478"/>
                    <a:pt x="425768" y="0"/>
                    <a:pt x="412432" y="0"/>
                  </a:cubicBezTo>
                  <a:lnTo>
                    <a:pt x="26670" y="0"/>
                  </a:lnTo>
                  <a:cubicBezTo>
                    <a:pt x="11430" y="0"/>
                    <a:pt x="0" y="12383"/>
                    <a:pt x="0" y="27622"/>
                  </a:cubicBezTo>
                  <a:lnTo>
                    <a:pt x="0" y="60008"/>
                  </a:lnTo>
                  <a:cubicBezTo>
                    <a:pt x="953" y="75247"/>
                    <a:pt x="13335" y="87630"/>
                    <a:pt x="27622" y="87630"/>
                  </a:cubicBezTo>
                  <a:lnTo>
                    <a:pt x="27622" y="8763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1" name="Google Shape;1331;p33"/>
            <p:cNvSpPr/>
            <p:nvPr/>
          </p:nvSpPr>
          <p:spPr>
            <a:xfrm>
              <a:off x="2930998" y="2182167"/>
              <a:ext cx="290578" cy="156019"/>
            </a:xfrm>
            <a:custGeom>
              <a:avLst/>
              <a:gdLst/>
              <a:ahLst/>
              <a:cxnLst/>
              <a:rect l="l" t="t" r="r" b="b"/>
              <a:pathLst>
                <a:path w="553482" h="297179" extrusionOk="0">
                  <a:moveTo>
                    <a:pt x="537210" y="128588"/>
                  </a:moveTo>
                  <a:lnTo>
                    <a:pt x="316230" y="128588"/>
                  </a:lnTo>
                  <a:cubicBezTo>
                    <a:pt x="310515" y="132397"/>
                    <a:pt x="303847" y="135255"/>
                    <a:pt x="296227" y="135255"/>
                  </a:cubicBezTo>
                  <a:lnTo>
                    <a:pt x="208597" y="135255"/>
                  </a:lnTo>
                  <a:cubicBezTo>
                    <a:pt x="204788" y="134303"/>
                    <a:pt x="195263" y="137160"/>
                    <a:pt x="187642" y="128588"/>
                  </a:cubicBezTo>
                  <a:lnTo>
                    <a:pt x="87630" y="128588"/>
                  </a:lnTo>
                  <a:cubicBezTo>
                    <a:pt x="91440" y="127635"/>
                    <a:pt x="94297" y="123825"/>
                    <a:pt x="94297" y="120015"/>
                  </a:cubicBezTo>
                  <a:lnTo>
                    <a:pt x="94297" y="102870"/>
                  </a:lnTo>
                  <a:cubicBezTo>
                    <a:pt x="94297" y="98108"/>
                    <a:pt x="90488" y="93345"/>
                    <a:pt x="84772" y="93345"/>
                  </a:cubicBezTo>
                  <a:lnTo>
                    <a:pt x="60008" y="93345"/>
                  </a:lnTo>
                  <a:cubicBezTo>
                    <a:pt x="78105" y="87630"/>
                    <a:pt x="92392" y="71438"/>
                    <a:pt x="94297" y="50483"/>
                  </a:cubicBezTo>
                  <a:cubicBezTo>
                    <a:pt x="96202" y="23813"/>
                    <a:pt x="76200" y="1905"/>
                    <a:pt x="49530" y="0"/>
                  </a:cubicBezTo>
                  <a:cubicBezTo>
                    <a:pt x="46672" y="0"/>
                    <a:pt x="43815" y="0"/>
                    <a:pt x="41910" y="0"/>
                  </a:cubicBezTo>
                  <a:cubicBezTo>
                    <a:pt x="48577" y="8572"/>
                    <a:pt x="51435" y="20003"/>
                    <a:pt x="48577" y="30480"/>
                  </a:cubicBezTo>
                  <a:cubicBezTo>
                    <a:pt x="42863" y="47625"/>
                    <a:pt x="24765" y="58103"/>
                    <a:pt x="7620" y="52388"/>
                  </a:cubicBezTo>
                  <a:lnTo>
                    <a:pt x="0" y="49530"/>
                  </a:lnTo>
                  <a:cubicBezTo>
                    <a:pt x="952" y="69533"/>
                    <a:pt x="15240" y="86678"/>
                    <a:pt x="34290" y="92392"/>
                  </a:cubicBezTo>
                  <a:lnTo>
                    <a:pt x="20002" y="92392"/>
                  </a:lnTo>
                  <a:cubicBezTo>
                    <a:pt x="15240" y="92392"/>
                    <a:pt x="10477" y="96203"/>
                    <a:pt x="10477" y="101917"/>
                  </a:cubicBezTo>
                  <a:lnTo>
                    <a:pt x="10477" y="119063"/>
                  </a:lnTo>
                  <a:cubicBezTo>
                    <a:pt x="10477" y="123825"/>
                    <a:pt x="13335" y="127635"/>
                    <a:pt x="18097" y="128588"/>
                  </a:cubicBezTo>
                  <a:cubicBezTo>
                    <a:pt x="9525" y="129540"/>
                    <a:pt x="3810" y="137160"/>
                    <a:pt x="3810" y="145733"/>
                  </a:cubicBezTo>
                  <a:cubicBezTo>
                    <a:pt x="3810" y="155258"/>
                    <a:pt x="11430" y="162878"/>
                    <a:pt x="20955" y="162878"/>
                  </a:cubicBezTo>
                  <a:lnTo>
                    <a:pt x="38100" y="162878"/>
                  </a:lnTo>
                  <a:lnTo>
                    <a:pt x="38100" y="283845"/>
                  </a:lnTo>
                  <a:cubicBezTo>
                    <a:pt x="38100" y="291465"/>
                    <a:pt x="43815" y="297180"/>
                    <a:pt x="51435" y="297180"/>
                  </a:cubicBezTo>
                  <a:cubicBezTo>
                    <a:pt x="59055" y="297180"/>
                    <a:pt x="64770" y="291465"/>
                    <a:pt x="64770" y="283845"/>
                  </a:cubicBezTo>
                  <a:lnTo>
                    <a:pt x="64770" y="162878"/>
                  </a:lnTo>
                  <a:lnTo>
                    <a:pt x="497205" y="162878"/>
                  </a:lnTo>
                  <a:lnTo>
                    <a:pt x="497205" y="283845"/>
                  </a:lnTo>
                  <a:cubicBezTo>
                    <a:pt x="497205" y="291465"/>
                    <a:pt x="502920" y="297180"/>
                    <a:pt x="510540" y="297180"/>
                  </a:cubicBezTo>
                  <a:cubicBezTo>
                    <a:pt x="518160" y="297180"/>
                    <a:pt x="523875" y="291465"/>
                    <a:pt x="523875" y="283845"/>
                  </a:cubicBezTo>
                  <a:lnTo>
                    <a:pt x="523875" y="162878"/>
                  </a:lnTo>
                  <a:lnTo>
                    <a:pt x="536258" y="162878"/>
                  </a:lnTo>
                  <a:cubicBezTo>
                    <a:pt x="545783" y="162878"/>
                    <a:pt x="553402" y="155258"/>
                    <a:pt x="553402" y="145733"/>
                  </a:cubicBezTo>
                  <a:cubicBezTo>
                    <a:pt x="554355" y="136208"/>
                    <a:pt x="546735" y="128588"/>
                    <a:pt x="537210" y="128588"/>
                  </a:cubicBezTo>
                  <a:lnTo>
                    <a:pt x="537210" y="1285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2" name="Google Shape;1332;p33"/>
            <p:cNvSpPr/>
            <p:nvPr/>
          </p:nvSpPr>
          <p:spPr>
            <a:xfrm>
              <a:off x="2847448" y="2123980"/>
              <a:ext cx="103897" cy="214527"/>
            </a:xfrm>
            <a:custGeom>
              <a:avLst/>
              <a:gdLst/>
              <a:ahLst/>
              <a:cxnLst/>
              <a:rect l="l" t="t" r="r" b="b"/>
              <a:pathLst>
                <a:path w="197900" h="408622" extrusionOk="0">
                  <a:moveTo>
                    <a:pt x="116205" y="187642"/>
                  </a:moveTo>
                  <a:lnTo>
                    <a:pt x="116205" y="148590"/>
                  </a:lnTo>
                  <a:lnTo>
                    <a:pt x="84772" y="139065"/>
                  </a:lnTo>
                  <a:cubicBezTo>
                    <a:pt x="82867" y="138113"/>
                    <a:pt x="68580" y="137160"/>
                    <a:pt x="64770" y="121920"/>
                  </a:cubicBezTo>
                  <a:lnTo>
                    <a:pt x="49530" y="60008"/>
                  </a:lnTo>
                  <a:lnTo>
                    <a:pt x="76200" y="116205"/>
                  </a:lnTo>
                  <a:cubicBezTo>
                    <a:pt x="79058" y="120967"/>
                    <a:pt x="82867" y="124777"/>
                    <a:pt x="88583" y="126683"/>
                  </a:cubicBezTo>
                  <a:lnTo>
                    <a:pt x="171450" y="152400"/>
                  </a:lnTo>
                  <a:cubicBezTo>
                    <a:pt x="181928" y="155258"/>
                    <a:pt x="193358" y="149542"/>
                    <a:pt x="197167" y="139065"/>
                  </a:cubicBezTo>
                  <a:cubicBezTo>
                    <a:pt x="200025" y="128588"/>
                    <a:pt x="194310" y="117158"/>
                    <a:pt x="183833" y="113347"/>
                  </a:cubicBezTo>
                  <a:lnTo>
                    <a:pt x="109538" y="90488"/>
                  </a:lnTo>
                  <a:lnTo>
                    <a:pt x="86678" y="42863"/>
                  </a:lnTo>
                  <a:lnTo>
                    <a:pt x="113347" y="79058"/>
                  </a:lnTo>
                  <a:lnTo>
                    <a:pt x="116205" y="80010"/>
                  </a:lnTo>
                  <a:lnTo>
                    <a:pt x="116205" y="30480"/>
                  </a:lnTo>
                  <a:cubicBezTo>
                    <a:pt x="116205" y="13335"/>
                    <a:pt x="102870" y="0"/>
                    <a:pt x="85725" y="0"/>
                  </a:cubicBezTo>
                  <a:lnTo>
                    <a:pt x="30480" y="0"/>
                  </a:lnTo>
                  <a:cubicBezTo>
                    <a:pt x="13335" y="0"/>
                    <a:pt x="0" y="13335"/>
                    <a:pt x="0" y="30480"/>
                  </a:cubicBezTo>
                  <a:lnTo>
                    <a:pt x="0" y="187642"/>
                  </a:lnTo>
                  <a:lnTo>
                    <a:pt x="0" y="187642"/>
                  </a:lnTo>
                  <a:lnTo>
                    <a:pt x="0" y="382905"/>
                  </a:lnTo>
                  <a:cubicBezTo>
                    <a:pt x="0" y="397192"/>
                    <a:pt x="11430" y="408622"/>
                    <a:pt x="25717" y="408622"/>
                  </a:cubicBezTo>
                  <a:cubicBezTo>
                    <a:pt x="40005" y="408622"/>
                    <a:pt x="51435" y="397192"/>
                    <a:pt x="51435" y="382905"/>
                  </a:cubicBezTo>
                  <a:lnTo>
                    <a:pt x="51435" y="187642"/>
                  </a:lnTo>
                  <a:lnTo>
                    <a:pt x="63817" y="187642"/>
                  </a:lnTo>
                  <a:lnTo>
                    <a:pt x="92392" y="264795"/>
                  </a:lnTo>
                  <a:lnTo>
                    <a:pt x="92392" y="382905"/>
                  </a:lnTo>
                  <a:cubicBezTo>
                    <a:pt x="92392" y="397192"/>
                    <a:pt x="103822" y="408622"/>
                    <a:pt x="118110" y="408622"/>
                  </a:cubicBezTo>
                  <a:cubicBezTo>
                    <a:pt x="132397" y="408622"/>
                    <a:pt x="143828" y="397192"/>
                    <a:pt x="143828" y="382905"/>
                  </a:cubicBezTo>
                  <a:lnTo>
                    <a:pt x="143828" y="260985"/>
                  </a:lnTo>
                  <a:cubicBezTo>
                    <a:pt x="143828" y="258127"/>
                    <a:pt x="142875" y="255270"/>
                    <a:pt x="141922" y="252413"/>
                  </a:cubicBezTo>
                  <a:lnTo>
                    <a:pt x="116205" y="1876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3" name="Google Shape;1333;p33"/>
            <p:cNvSpPr/>
            <p:nvPr/>
          </p:nvSpPr>
          <p:spPr>
            <a:xfrm>
              <a:off x="2865849" y="2067783"/>
              <a:ext cx="48006" cy="48006"/>
            </a:xfrm>
            <a:custGeom>
              <a:avLst/>
              <a:gdLst/>
              <a:ahLst/>
              <a:cxnLst/>
              <a:rect l="l" t="t" r="r" b="b"/>
              <a:pathLst>
                <a:path w="91440" h="91440" extrusionOk="0">
                  <a:moveTo>
                    <a:pt x="91440" y="45720"/>
                  </a:moveTo>
                  <a:cubicBezTo>
                    <a:pt x="91440" y="70485"/>
                    <a:pt x="71438" y="91440"/>
                    <a:pt x="45720" y="91440"/>
                  </a:cubicBezTo>
                  <a:cubicBezTo>
                    <a:pt x="20955" y="91440"/>
                    <a:pt x="0" y="71438"/>
                    <a:pt x="0" y="45720"/>
                  </a:cubicBezTo>
                  <a:cubicBezTo>
                    <a:pt x="0" y="20955"/>
                    <a:pt x="20003" y="0"/>
                    <a:pt x="45720" y="0"/>
                  </a:cubicBezTo>
                  <a:cubicBezTo>
                    <a:pt x="71438" y="953"/>
                    <a:pt x="91440" y="20955"/>
                    <a:pt x="91440" y="45720"/>
                  </a:cubicBezTo>
                  <a:lnTo>
                    <a:pt x="91440" y="45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34" name="Google Shape;1334;p33"/>
          <p:cNvGrpSpPr/>
          <p:nvPr/>
        </p:nvGrpSpPr>
        <p:grpSpPr>
          <a:xfrm>
            <a:off x="4446215" y="1541711"/>
            <a:ext cx="251555" cy="373139"/>
            <a:chOff x="3940690" y="2018049"/>
            <a:chExt cx="251555" cy="373139"/>
          </a:xfrm>
        </p:grpSpPr>
        <p:sp>
          <p:nvSpPr>
            <p:cNvPr id="1335" name="Google Shape;1335;p33"/>
            <p:cNvSpPr/>
            <p:nvPr/>
          </p:nvSpPr>
          <p:spPr>
            <a:xfrm>
              <a:off x="4036264" y="2104584"/>
              <a:ext cx="20003" cy="9501"/>
            </a:xfrm>
            <a:custGeom>
              <a:avLst/>
              <a:gdLst/>
              <a:ahLst/>
              <a:cxnLst/>
              <a:rect l="l" t="t" r="r" b="b"/>
              <a:pathLst>
                <a:path w="38100" h="18097" extrusionOk="0">
                  <a:moveTo>
                    <a:pt x="16193" y="0"/>
                  </a:moveTo>
                  <a:lnTo>
                    <a:pt x="0" y="18098"/>
                  </a:lnTo>
                  <a:cubicBezTo>
                    <a:pt x="6668" y="16193"/>
                    <a:pt x="13335" y="15240"/>
                    <a:pt x="20003" y="15240"/>
                  </a:cubicBezTo>
                  <a:cubicBezTo>
                    <a:pt x="25718" y="15240"/>
                    <a:pt x="31433" y="16193"/>
                    <a:pt x="38100" y="17145"/>
                  </a:cubicBezTo>
                  <a:cubicBezTo>
                    <a:pt x="37147" y="17145"/>
                    <a:pt x="24765" y="13335"/>
                    <a:pt x="16193" y="0"/>
                  </a:cubicBezTo>
                  <a:lnTo>
                    <a:pt x="1619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6" name="Google Shape;1336;p33"/>
            <p:cNvSpPr/>
            <p:nvPr/>
          </p:nvSpPr>
          <p:spPr>
            <a:xfrm>
              <a:off x="3982818" y="2085111"/>
              <a:ext cx="20237" cy="22581"/>
            </a:xfrm>
            <a:custGeom>
              <a:avLst/>
              <a:gdLst/>
              <a:ahLst/>
              <a:cxnLst/>
              <a:rect l="l" t="t" r="r" b="b"/>
              <a:pathLst>
                <a:path w="38546" h="43012" extrusionOk="0">
                  <a:moveTo>
                    <a:pt x="38546" y="2055"/>
                  </a:moveTo>
                  <a:cubicBezTo>
                    <a:pt x="24259" y="-3660"/>
                    <a:pt x="8066" y="3007"/>
                    <a:pt x="2351" y="16342"/>
                  </a:cubicBezTo>
                  <a:cubicBezTo>
                    <a:pt x="-1459" y="25867"/>
                    <a:pt x="-507" y="35392"/>
                    <a:pt x="4256" y="43012"/>
                  </a:cubicBezTo>
                  <a:cubicBezTo>
                    <a:pt x="6161" y="39202"/>
                    <a:pt x="8066" y="35392"/>
                    <a:pt x="10923" y="32535"/>
                  </a:cubicBezTo>
                  <a:lnTo>
                    <a:pt x="38546" y="205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7" name="Google Shape;1337;p33"/>
            <p:cNvSpPr/>
            <p:nvPr/>
          </p:nvSpPr>
          <p:spPr>
            <a:xfrm>
              <a:off x="4065606" y="2117515"/>
              <a:ext cx="14002" cy="8501"/>
            </a:xfrm>
            <a:custGeom>
              <a:avLst/>
              <a:gdLst/>
              <a:ahLst/>
              <a:cxnLst/>
              <a:rect l="l" t="t" r="r" b="b"/>
              <a:pathLst>
                <a:path w="26670" h="16192" extrusionOk="0">
                  <a:moveTo>
                    <a:pt x="0" y="0"/>
                  </a:moveTo>
                  <a:cubicBezTo>
                    <a:pt x="6668" y="3810"/>
                    <a:pt x="13335" y="9525"/>
                    <a:pt x="19050" y="16192"/>
                  </a:cubicBezTo>
                  <a:lnTo>
                    <a:pt x="26670" y="10478"/>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38" name="Google Shape;1338;p33"/>
            <p:cNvGrpSpPr/>
            <p:nvPr/>
          </p:nvGrpSpPr>
          <p:grpSpPr>
            <a:xfrm>
              <a:off x="3940690" y="2018049"/>
              <a:ext cx="251555" cy="373139"/>
              <a:chOff x="5034938" y="1604729"/>
              <a:chExt cx="481721" cy="714552"/>
            </a:xfrm>
          </p:grpSpPr>
          <p:sp>
            <p:nvSpPr>
              <p:cNvPr id="1339" name="Google Shape;1339;p33"/>
              <p:cNvSpPr/>
              <p:nvPr/>
            </p:nvSpPr>
            <p:spPr>
              <a:xfrm>
                <a:off x="5330189" y="1800224"/>
                <a:ext cx="147637" cy="491490"/>
              </a:xfrm>
              <a:custGeom>
                <a:avLst/>
                <a:gdLst/>
                <a:ahLst/>
                <a:cxnLst/>
                <a:rect l="l" t="t" r="r" b="b"/>
                <a:pathLst>
                  <a:path w="147637" h="491490" extrusionOk="0">
                    <a:moveTo>
                      <a:pt x="45720" y="37147"/>
                    </a:moveTo>
                    <a:lnTo>
                      <a:pt x="0" y="18097"/>
                    </a:lnTo>
                    <a:lnTo>
                      <a:pt x="0" y="458153"/>
                    </a:lnTo>
                    <a:cubicBezTo>
                      <a:pt x="0" y="477203"/>
                      <a:pt x="15240" y="491490"/>
                      <a:pt x="33338" y="491490"/>
                    </a:cubicBezTo>
                    <a:cubicBezTo>
                      <a:pt x="52388" y="491490"/>
                      <a:pt x="66675" y="476250"/>
                      <a:pt x="66675" y="458153"/>
                    </a:cubicBezTo>
                    <a:lnTo>
                      <a:pt x="66675" y="188595"/>
                    </a:lnTo>
                    <a:lnTo>
                      <a:pt x="80963" y="188595"/>
                    </a:lnTo>
                    <a:lnTo>
                      <a:pt x="80963" y="458153"/>
                    </a:lnTo>
                    <a:cubicBezTo>
                      <a:pt x="80963" y="477203"/>
                      <a:pt x="96203" y="491490"/>
                      <a:pt x="114300" y="491490"/>
                    </a:cubicBezTo>
                    <a:cubicBezTo>
                      <a:pt x="132397" y="491490"/>
                      <a:pt x="147638" y="476250"/>
                      <a:pt x="147638" y="458153"/>
                    </a:cubicBezTo>
                    <a:lnTo>
                      <a:pt x="147638" y="0"/>
                    </a:lnTo>
                    <a:lnTo>
                      <a:pt x="80010" y="35242"/>
                    </a:lnTo>
                    <a:cubicBezTo>
                      <a:pt x="70485" y="41910"/>
                      <a:pt x="57150" y="42863"/>
                      <a:pt x="45720" y="37147"/>
                    </a:cubicBezTo>
                    <a:lnTo>
                      <a:pt x="45720" y="3714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0" name="Google Shape;1340;p33"/>
              <p:cNvSpPr/>
              <p:nvPr/>
            </p:nvSpPr>
            <p:spPr>
              <a:xfrm>
                <a:off x="5034938" y="1661240"/>
                <a:ext cx="264850" cy="658041"/>
              </a:xfrm>
              <a:custGeom>
                <a:avLst/>
                <a:gdLst/>
                <a:ahLst/>
                <a:cxnLst/>
                <a:rect l="l" t="t" r="r" b="b"/>
                <a:pathLst>
                  <a:path w="264850" h="658041" extrusionOk="0">
                    <a:moveTo>
                      <a:pt x="11405" y="466644"/>
                    </a:moveTo>
                    <a:cubicBezTo>
                      <a:pt x="1880" y="474264"/>
                      <a:pt x="-1930" y="486647"/>
                      <a:pt x="928" y="498077"/>
                    </a:cubicBezTo>
                    <a:lnTo>
                      <a:pt x="39980" y="636189"/>
                    </a:lnTo>
                    <a:cubicBezTo>
                      <a:pt x="44743" y="652382"/>
                      <a:pt x="60936" y="660954"/>
                      <a:pt x="76176" y="657144"/>
                    </a:cubicBezTo>
                    <a:cubicBezTo>
                      <a:pt x="92368" y="652382"/>
                      <a:pt x="100941" y="636189"/>
                      <a:pt x="96178" y="620949"/>
                    </a:cubicBezTo>
                    <a:lnTo>
                      <a:pt x="62841" y="500934"/>
                    </a:lnTo>
                    <a:lnTo>
                      <a:pt x="112371" y="461882"/>
                    </a:lnTo>
                    <a:lnTo>
                      <a:pt x="146661" y="465692"/>
                    </a:lnTo>
                    <a:cubicBezTo>
                      <a:pt x="135230" y="460929"/>
                      <a:pt x="126658" y="452357"/>
                      <a:pt x="121896" y="439974"/>
                    </a:cubicBezTo>
                    <a:cubicBezTo>
                      <a:pt x="115228" y="418067"/>
                      <a:pt x="126658" y="394254"/>
                      <a:pt x="148566" y="387587"/>
                    </a:cubicBezTo>
                    <a:lnTo>
                      <a:pt x="210478" y="367584"/>
                    </a:lnTo>
                    <a:lnTo>
                      <a:pt x="211430" y="383777"/>
                    </a:lnTo>
                    <a:lnTo>
                      <a:pt x="154280" y="402827"/>
                    </a:lnTo>
                    <a:cubicBezTo>
                      <a:pt x="139993" y="407589"/>
                      <a:pt x="132373" y="421877"/>
                      <a:pt x="137136" y="436164"/>
                    </a:cubicBezTo>
                    <a:cubicBezTo>
                      <a:pt x="141898" y="450452"/>
                      <a:pt x="156186" y="458072"/>
                      <a:pt x="170473" y="453309"/>
                    </a:cubicBezTo>
                    <a:lnTo>
                      <a:pt x="246673" y="428544"/>
                    </a:lnTo>
                    <a:cubicBezTo>
                      <a:pt x="258103" y="424734"/>
                      <a:pt x="265723" y="414257"/>
                      <a:pt x="264771" y="402827"/>
                    </a:cubicBezTo>
                    <a:lnTo>
                      <a:pt x="260961" y="296147"/>
                    </a:lnTo>
                    <a:cubicBezTo>
                      <a:pt x="260008" y="279954"/>
                      <a:pt x="253341" y="265667"/>
                      <a:pt x="242863" y="255189"/>
                    </a:cubicBezTo>
                    <a:cubicBezTo>
                      <a:pt x="229528" y="264714"/>
                      <a:pt x="213336" y="268524"/>
                      <a:pt x="196191" y="266619"/>
                    </a:cubicBezTo>
                    <a:cubicBezTo>
                      <a:pt x="157138" y="262809"/>
                      <a:pt x="129516" y="227567"/>
                      <a:pt x="133326" y="189467"/>
                    </a:cubicBezTo>
                    <a:cubicBezTo>
                      <a:pt x="134278" y="177084"/>
                      <a:pt x="139041" y="164702"/>
                      <a:pt x="146661" y="155177"/>
                    </a:cubicBezTo>
                    <a:lnTo>
                      <a:pt x="148566" y="145652"/>
                    </a:lnTo>
                    <a:lnTo>
                      <a:pt x="194286" y="95169"/>
                    </a:lnTo>
                    <a:cubicBezTo>
                      <a:pt x="193333" y="87549"/>
                      <a:pt x="194286" y="79929"/>
                      <a:pt x="197143" y="73262"/>
                    </a:cubicBezTo>
                    <a:cubicBezTo>
                      <a:pt x="203811" y="57069"/>
                      <a:pt x="220003" y="46592"/>
                      <a:pt x="237148" y="47544"/>
                    </a:cubicBezTo>
                    <a:lnTo>
                      <a:pt x="240005" y="43734"/>
                    </a:lnTo>
                    <a:cubicBezTo>
                      <a:pt x="249530" y="33257"/>
                      <a:pt x="248578" y="16112"/>
                      <a:pt x="238101" y="6587"/>
                    </a:cubicBezTo>
                    <a:cubicBezTo>
                      <a:pt x="227623" y="-2938"/>
                      <a:pt x="210478" y="-1986"/>
                      <a:pt x="200953" y="8492"/>
                    </a:cubicBezTo>
                    <a:lnTo>
                      <a:pt x="103798" y="114219"/>
                    </a:lnTo>
                    <a:cubicBezTo>
                      <a:pt x="100941" y="118029"/>
                      <a:pt x="98083" y="122792"/>
                      <a:pt x="97130" y="127554"/>
                    </a:cubicBezTo>
                    <a:lnTo>
                      <a:pt x="76176" y="248522"/>
                    </a:lnTo>
                    <a:lnTo>
                      <a:pt x="59030" y="428544"/>
                    </a:lnTo>
                    <a:lnTo>
                      <a:pt x="11405" y="4666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1" name="Google Shape;1341;p33"/>
              <p:cNvSpPr/>
              <p:nvPr/>
            </p:nvSpPr>
            <p:spPr>
              <a:xfrm>
                <a:off x="5193306" y="2108834"/>
                <a:ext cx="118582" cy="210225"/>
              </a:xfrm>
              <a:custGeom>
                <a:avLst/>
                <a:gdLst/>
                <a:ahLst/>
                <a:cxnLst/>
                <a:rect l="l" t="t" r="r" b="b"/>
                <a:pathLst>
                  <a:path w="118582" h="210225" extrusionOk="0">
                    <a:moveTo>
                      <a:pt x="74970" y="0"/>
                    </a:moveTo>
                    <a:lnTo>
                      <a:pt x="17820" y="18098"/>
                    </a:lnTo>
                    <a:cubicBezTo>
                      <a:pt x="13058" y="20003"/>
                      <a:pt x="8295" y="20003"/>
                      <a:pt x="3533" y="20003"/>
                    </a:cubicBezTo>
                    <a:lnTo>
                      <a:pt x="52110" y="56198"/>
                    </a:lnTo>
                    <a:lnTo>
                      <a:pt x="2580" y="168593"/>
                    </a:lnTo>
                    <a:cubicBezTo>
                      <a:pt x="-4087" y="183833"/>
                      <a:pt x="2580" y="200978"/>
                      <a:pt x="17820" y="207645"/>
                    </a:cubicBezTo>
                    <a:cubicBezTo>
                      <a:pt x="33060" y="214313"/>
                      <a:pt x="50205" y="207645"/>
                      <a:pt x="56873" y="192405"/>
                    </a:cubicBezTo>
                    <a:lnTo>
                      <a:pt x="115928" y="58103"/>
                    </a:lnTo>
                    <a:cubicBezTo>
                      <a:pt x="121643" y="45720"/>
                      <a:pt x="117833" y="31433"/>
                      <a:pt x="107355" y="22860"/>
                    </a:cubicBezTo>
                    <a:cubicBezTo>
                      <a:pt x="106403" y="23813"/>
                      <a:pt x="85448" y="7620"/>
                      <a:pt x="74970" y="0"/>
                    </a:cubicBezTo>
                    <a:lnTo>
                      <a:pt x="7497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2" name="Google Shape;1342;p33"/>
              <p:cNvSpPr/>
              <p:nvPr/>
            </p:nvSpPr>
            <p:spPr>
              <a:xfrm>
                <a:off x="5184206" y="1801177"/>
                <a:ext cx="110005" cy="109787"/>
              </a:xfrm>
              <a:custGeom>
                <a:avLst/>
                <a:gdLst/>
                <a:ahLst/>
                <a:cxnLst/>
                <a:rect l="l" t="t" r="r" b="b"/>
                <a:pathLst>
                  <a:path w="110005" h="109787" extrusionOk="0">
                    <a:moveTo>
                      <a:pt x="54543" y="0"/>
                    </a:moveTo>
                    <a:cubicBezTo>
                      <a:pt x="26921" y="0"/>
                      <a:pt x="3108" y="20955"/>
                      <a:pt x="250" y="49530"/>
                    </a:cubicBezTo>
                    <a:cubicBezTo>
                      <a:pt x="-2607" y="80010"/>
                      <a:pt x="19300" y="106680"/>
                      <a:pt x="49781" y="109538"/>
                    </a:cubicBezTo>
                    <a:cubicBezTo>
                      <a:pt x="80261" y="112395"/>
                      <a:pt x="106931" y="90488"/>
                      <a:pt x="109788" y="60007"/>
                    </a:cubicBezTo>
                    <a:cubicBezTo>
                      <a:pt x="112646" y="28575"/>
                      <a:pt x="86928" y="0"/>
                      <a:pt x="54543" y="0"/>
                    </a:cubicBezTo>
                    <a:lnTo>
                      <a:pt x="5454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3" name="Google Shape;1343;p33"/>
              <p:cNvSpPr/>
              <p:nvPr/>
            </p:nvSpPr>
            <p:spPr>
              <a:xfrm>
                <a:off x="5242423" y="1721030"/>
                <a:ext cx="274236" cy="106947"/>
              </a:xfrm>
              <a:custGeom>
                <a:avLst/>
                <a:gdLst/>
                <a:ahLst/>
                <a:cxnLst/>
                <a:rect l="l" t="t" r="r" b="b"/>
                <a:pathLst>
                  <a:path w="274236" h="106947" extrusionOk="0">
                    <a:moveTo>
                      <a:pt x="273504" y="21091"/>
                    </a:moveTo>
                    <a:cubicBezTo>
                      <a:pt x="270646" y="8709"/>
                      <a:pt x="259216" y="136"/>
                      <a:pt x="245881" y="136"/>
                    </a:cubicBezTo>
                    <a:cubicBezTo>
                      <a:pt x="232546" y="136"/>
                      <a:pt x="222069" y="136"/>
                      <a:pt x="208733" y="136"/>
                    </a:cubicBezTo>
                    <a:cubicBezTo>
                      <a:pt x="195398" y="10614"/>
                      <a:pt x="179206" y="17281"/>
                      <a:pt x="161108" y="17281"/>
                    </a:cubicBezTo>
                    <a:cubicBezTo>
                      <a:pt x="143011" y="17281"/>
                      <a:pt x="126819" y="10614"/>
                      <a:pt x="113483" y="136"/>
                    </a:cubicBezTo>
                    <a:lnTo>
                      <a:pt x="86814" y="136"/>
                    </a:lnTo>
                    <a:cubicBezTo>
                      <a:pt x="83004" y="136"/>
                      <a:pt x="79194" y="1089"/>
                      <a:pt x="76336" y="2041"/>
                    </a:cubicBezTo>
                    <a:lnTo>
                      <a:pt x="148726" y="32521"/>
                    </a:lnTo>
                    <a:lnTo>
                      <a:pt x="192541" y="27759"/>
                    </a:lnTo>
                    <a:lnTo>
                      <a:pt x="148726" y="48714"/>
                    </a:lnTo>
                    <a:lnTo>
                      <a:pt x="39189" y="2041"/>
                    </a:lnTo>
                    <a:cubicBezTo>
                      <a:pt x="24901" y="-3674"/>
                      <a:pt x="8708" y="2994"/>
                      <a:pt x="2041" y="17281"/>
                    </a:cubicBezTo>
                    <a:cubicBezTo>
                      <a:pt x="-3674" y="31569"/>
                      <a:pt x="2994" y="47761"/>
                      <a:pt x="17281" y="54429"/>
                    </a:cubicBezTo>
                    <a:lnTo>
                      <a:pt x="138248" y="104911"/>
                    </a:lnTo>
                    <a:cubicBezTo>
                      <a:pt x="145869" y="107769"/>
                      <a:pt x="154441" y="107769"/>
                      <a:pt x="162061" y="103959"/>
                    </a:cubicBezTo>
                    <a:lnTo>
                      <a:pt x="258264" y="53476"/>
                    </a:lnTo>
                    <a:cubicBezTo>
                      <a:pt x="259216" y="53476"/>
                      <a:pt x="259216" y="52524"/>
                      <a:pt x="260169" y="52524"/>
                    </a:cubicBezTo>
                    <a:cubicBezTo>
                      <a:pt x="270646" y="44904"/>
                      <a:pt x="276361" y="32521"/>
                      <a:pt x="273504" y="21091"/>
                    </a:cubicBezTo>
                    <a:lnTo>
                      <a:pt x="273504" y="2109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4" name="Google Shape;1344;p33"/>
              <p:cNvSpPr/>
              <p:nvPr/>
            </p:nvSpPr>
            <p:spPr>
              <a:xfrm>
                <a:off x="5346140" y="1604729"/>
                <a:ext cx="116687" cy="116678"/>
              </a:xfrm>
              <a:custGeom>
                <a:avLst/>
                <a:gdLst/>
                <a:ahLst/>
                <a:cxnLst/>
                <a:rect l="l" t="t" r="r" b="b"/>
                <a:pathLst>
                  <a:path w="116687" h="116678" extrusionOk="0">
                    <a:moveTo>
                      <a:pt x="64059" y="233"/>
                    </a:moveTo>
                    <a:cubicBezTo>
                      <a:pt x="96444" y="3090"/>
                      <a:pt x="119303" y="31665"/>
                      <a:pt x="116446" y="64050"/>
                    </a:cubicBezTo>
                    <a:cubicBezTo>
                      <a:pt x="113589" y="96435"/>
                      <a:pt x="85014" y="119295"/>
                      <a:pt x="52628" y="116438"/>
                    </a:cubicBezTo>
                    <a:cubicBezTo>
                      <a:pt x="20244" y="113580"/>
                      <a:pt x="-2616" y="85005"/>
                      <a:pt x="241" y="52620"/>
                    </a:cubicBezTo>
                    <a:cubicBezTo>
                      <a:pt x="3099" y="21188"/>
                      <a:pt x="31674" y="-2625"/>
                      <a:pt x="64059" y="233"/>
                    </a:cubicBezTo>
                    <a:lnTo>
                      <a:pt x="64059" y="23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Google Shape;1043;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1044" name="Google Shape;1044;p29"/>
          <p:cNvSpPr txBox="1">
            <a:spLocks noGrp="1"/>
          </p:cNvSpPr>
          <p:nvPr>
            <p:ph type="title" idx="2"/>
          </p:nvPr>
        </p:nvSpPr>
        <p:spPr>
          <a:xfrm>
            <a:off x="1505400" y="1564972"/>
            <a:ext cx="734700" cy="63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1045" name="Google Shape;1045;p29"/>
          <p:cNvSpPr txBox="1">
            <a:spLocks noGrp="1"/>
          </p:cNvSpPr>
          <p:nvPr>
            <p:ph type="title" idx="3"/>
          </p:nvPr>
        </p:nvSpPr>
        <p:spPr>
          <a:xfrm>
            <a:off x="1505400" y="3276279"/>
            <a:ext cx="734700" cy="63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1046" name="Google Shape;1046;p29"/>
          <p:cNvSpPr txBox="1">
            <a:spLocks noGrp="1"/>
          </p:cNvSpPr>
          <p:nvPr>
            <p:ph type="title" idx="4"/>
          </p:nvPr>
        </p:nvSpPr>
        <p:spPr>
          <a:xfrm>
            <a:off x="4204675" y="1564972"/>
            <a:ext cx="734700" cy="63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sp>
        <p:nvSpPr>
          <p:cNvPr id="1047" name="Google Shape;1047;p29"/>
          <p:cNvSpPr txBox="1">
            <a:spLocks noGrp="1"/>
          </p:cNvSpPr>
          <p:nvPr>
            <p:ph type="title" idx="5"/>
          </p:nvPr>
        </p:nvSpPr>
        <p:spPr>
          <a:xfrm>
            <a:off x="4204675" y="3276279"/>
            <a:ext cx="734700" cy="63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05</a:t>
            </a:r>
            <a:endParaRPr/>
          </a:p>
        </p:txBody>
      </p:sp>
      <p:sp>
        <p:nvSpPr>
          <p:cNvPr id="1048" name="Google Shape;1048;p29"/>
          <p:cNvSpPr txBox="1">
            <a:spLocks noGrp="1"/>
          </p:cNvSpPr>
          <p:nvPr>
            <p:ph type="title" idx="6"/>
          </p:nvPr>
        </p:nvSpPr>
        <p:spPr>
          <a:xfrm>
            <a:off x="6903950" y="1564972"/>
            <a:ext cx="734700" cy="63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1049" name="Google Shape;1049;p29"/>
          <p:cNvSpPr txBox="1">
            <a:spLocks noGrp="1"/>
          </p:cNvSpPr>
          <p:nvPr>
            <p:ph type="title" idx="7"/>
          </p:nvPr>
        </p:nvSpPr>
        <p:spPr>
          <a:xfrm>
            <a:off x="6903950" y="3276279"/>
            <a:ext cx="734700" cy="63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06</a:t>
            </a:r>
            <a:endParaRPr/>
          </a:p>
        </p:txBody>
      </p:sp>
      <p:sp>
        <p:nvSpPr>
          <p:cNvPr id="1050" name="Google Shape;1050;p29"/>
          <p:cNvSpPr txBox="1">
            <a:spLocks noGrp="1"/>
          </p:cNvSpPr>
          <p:nvPr>
            <p:ph type="subTitle" idx="1"/>
          </p:nvPr>
        </p:nvSpPr>
        <p:spPr>
          <a:xfrm>
            <a:off x="720000" y="2328775"/>
            <a:ext cx="2305500" cy="47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Introduction</a:t>
            </a:r>
          </a:p>
        </p:txBody>
      </p:sp>
      <p:sp>
        <p:nvSpPr>
          <p:cNvPr id="1051" name="Google Shape;1051;p29"/>
          <p:cNvSpPr txBox="1">
            <a:spLocks noGrp="1"/>
          </p:cNvSpPr>
          <p:nvPr>
            <p:ph type="subTitle" idx="8"/>
          </p:nvPr>
        </p:nvSpPr>
        <p:spPr>
          <a:xfrm>
            <a:off x="3419275" y="2328775"/>
            <a:ext cx="2305500" cy="47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Fisheye image</a:t>
            </a:r>
            <a:endParaRPr dirty="0"/>
          </a:p>
        </p:txBody>
      </p:sp>
      <p:sp>
        <p:nvSpPr>
          <p:cNvPr id="1052" name="Google Shape;1052;p29"/>
          <p:cNvSpPr txBox="1">
            <a:spLocks noGrp="1"/>
          </p:cNvSpPr>
          <p:nvPr>
            <p:ph type="subTitle" idx="9"/>
          </p:nvPr>
        </p:nvSpPr>
        <p:spPr>
          <a:xfrm>
            <a:off x="6118550" y="2328775"/>
            <a:ext cx="2305500" cy="47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YOLO</a:t>
            </a:r>
            <a:endParaRPr dirty="0"/>
          </a:p>
        </p:txBody>
      </p:sp>
      <p:sp>
        <p:nvSpPr>
          <p:cNvPr id="1053" name="Google Shape;1053;p29"/>
          <p:cNvSpPr txBox="1">
            <a:spLocks noGrp="1"/>
          </p:cNvSpPr>
          <p:nvPr>
            <p:ph type="subTitle" idx="13"/>
          </p:nvPr>
        </p:nvSpPr>
        <p:spPr>
          <a:xfrm>
            <a:off x="720000" y="4040125"/>
            <a:ext cx="2305500" cy="47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Teacher Model</a:t>
            </a:r>
            <a:endParaRPr dirty="0"/>
          </a:p>
        </p:txBody>
      </p:sp>
      <p:sp>
        <p:nvSpPr>
          <p:cNvPr id="1054" name="Google Shape;1054;p29"/>
          <p:cNvSpPr txBox="1">
            <a:spLocks noGrp="1"/>
          </p:cNvSpPr>
          <p:nvPr>
            <p:ph type="subTitle" idx="14"/>
          </p:nvPr>
        </p:nvSpPr>
        <p:spPr>
          <a:xfrm>
            <a:off x="3419275" y="4038690"/>
            <a:ext cx="2305500" cy="4754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t>Student Model</a:t>
            </a:r>
            <a:endParaRPr dirty="0"/>
          </a:p>
        </p:txBody>
      </p:sp>
      <p:sp>
        <p:nvSpPr>
          <p:cNvPr id="1055" name="Google Shape;1055;p29"/>
          <p:cNvSpPr txBox="1">
            <a:spLocks noGrp="1"/>
          </p:cNvSpPr>
          <p:nvPr>
            <p:ph type="subTitle" idx="15"/>
          </p:nvPr>
        </p:nvSpPr>
        <p:spPr>
          <a:xfrm>
            <a:off x="6118550" y="4040125"/>
            <a:ext cx="2305500" cy="47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Q &amp; A</a:t>
            </a:r>
            <a:endParaRPr dirty="0"/>
          </a:p>
        </p:txBody>
      </p:sp>
      <p:grpSp>
        <p:nvGrpSpPr>
          <p:cNvPr id="1056" name="Google Shape;1056;p29"/>
          <p:cNvGrpSpPr/>
          <p:nvPr/>
        </p:nvGrpSpPr>
        <p:grpSpPr>
          <a:xfrm>
            <a:off x="8088450" y="954888"/>
            <a:ext cx="1299100" cy="1129500"/>
            <a:chOff x="7504950" y="336613"/>
            <a:chExt cx="1299100" cy="1129500"/>
          </a:xfrm>
        </p:grpSpPr>
        <p:sp>
          <p:nvSpPr>
            <p:cNvPr id="1057" name="Google Shape;1057;p29"/>
            <p:cNvSpPr/>
            <p:nvPr/>
          </p:nvSpPr>
          <p:spPr>
            <a:xfrm>
              <a:off x="813470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58" name="Google Shape;1058;p29"/>
            <p:cNvSpPr/>
            <p:nvPr/>
          </p:nvSpPr>
          <p:spPr>
            <a:xfrm>
              <a:off x="813470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59" name="Google Shape;1059;p29"/>
            <p:cNvSpPr/>
            <p:nvPr/>
          </p:nvSpPr>
          <p:spPr>
            <a:xfrm>
              <a:off x="81347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60" name="Google Shape;1060;p29"/>
            <p:cNvSpPr/>
            <p:nvPr/>
          </p:nvSpPr>
          <p:spPr>
            <a:xfrm>
              <a:off x="81347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61" name="Google Shape;1061;p29"/>
            <p:cNvSpPr/>
            <p:nvPr/>
          </p:nvSpPr>
          <p:spPr>
            <a:xfrm>
              <a:off x="81347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62" name="Google Shape;1062;p29"/>
            <p:cNvSpPr/>
            <p:nvPr/>
          </p:nvSpPr>
          <p:spPr>
            <a:xfrm>
              <a:off x="81347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63" name="Google Shape;1063;p29"/>
            <p:cNvSpPr/>
            <p:nvPr/>
          </p:nvSpPr>
          <p:spPr>
            <a:xfrm>
              <a:off x="813470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64" name="Google Shape;1064;p29"/>
            <p:cNvSpPr/>
            <p:nvPr/>
          </p:nvSpPr>
          <p:spPr>
            <a:xfrm>
              <a:off x="813470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65" name="Google Shape;1065;p29"/>
            <p:cNvSpPr/>
            <p:nvPr/>
          </p:nvSpPr>
          <p:spPr>
            <a:xfrm>
              <a:off x="80087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66" name="Google Shape;1066;p29"/>
            <p:cNvSpPr/>
            <p:nvPr/>
          </p:nvSpPr>
          <p:spPr>
            <a:xfrm>
              <a:off x="80087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67" name="Google Shape;1067;p29"/>
            <p:cNvSpPr/>
            <p:nvPr/>
          </p:nvSpPr>
          <p:spPr>
            <a:xfrm>
              <a:off x="80087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68" name="Google Shape;1068;p29"/>
            <p:cNvSpPr/>
            <p:nvPr/>
          </p:nvSpPr>
          <p:spPr>
            <a:xfrm>
              <a:off x="80087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69" name="Google Shape;1069;p29"/>
            <p:cNvSpPr/>
            <p:nvPr/>
          </p:nvSpPr>
          <p:spPr>
            <a:xfrm>
              <a:off x="80087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70" name="Google Shape;1070;p29"/>
            <p:cNvSpPr/>
            <p:nvPr/>
          </p:nvSpPr>
          <p:spPr>
            <a:xfrm>
              <a:off x="80087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71" name="Google Shape;1071;p29"/>
            <p:cNvSpPr/>
            <p:nvPr/>
          </p:nvSpPr>
          <p:spPr>
            <a:xfrm>
              <a:off x="800875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72" name="Google Shape;1072;p29"/>
            <p:cNvSpPr/>
            <p:nvPr/>
          </p:nvSpPr>
          <p:spPr>
            <a:xfrm>
              <a:off x="800875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73" name="Google Shape;1073;p29"/>
            <p:cNvSpPr/>
            <p:nvPr/>
          </p:nvSpPr>
          <p:spPr>
            <a:xfrm>
              <a:off x="78828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74" name="Google Shape;1074;p29"/>
            <p:cNvSpPr/>
            <p:nvPr/>
          </p:nvSpPr>
          <p:spPr>
            <a:xfrm>
              <a:off x="78828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75" name="Google Shape;1075;p29"/>
            <p:cNvSpPr/>
            <p:nvPr/>
          </p:nvSpPr>
          <p:spPr>
            <a:xfrm>
              <a:off x="78828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76" name="Google Shape;1076;p29"/>
            <p:cNvSpPr/>
            <p:nvPr/>
          </p:nvSpPr>
          <p:spPr>
            <a:xfrm>
              <a:off x="78828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77" name="Google Shape;1077;p29"/>
            <p:cNvSpPr/>
            <p:nvPr/>
          </p:nvSpPr>
          <p:spPr>
            <a:xfrm>
              <a:off x="788280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78" name="Google Shape;1078;p29"/>
            <p:cNvSpPr/>
            <p:nvPr/>
          </p:nvSpPr>
          <p:spPr>
            <a:xfrm>
              <a:off x="788280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79" name="Google Shape;1079;p29"/>
            <p:cNvSpPr/>
            <p:nvPr/>
          </p:nvSpPr>
          <p:spPr>
            <a:xfrm>
              <a:off x="788280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80" name="Google Shape;1080;p29"/>
            <p:cNvSpPr/>
            <p:nvPr/>
          </p:nvSpPr>
          <p:spPr>
            <a:xfrm>
              <a:off x="788280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81" name="Google Shape;1081;p29"/>
            <p:cNvSpPr/>
            <p:nvPr/>
          </p:nvSpPr>
          <p:spPr>
            <a:xfrm>
              <a:off x="77568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82" name="Google Shape;1082;p29"/>
            <p:cNvSpPr/>
            <p:nvPr/>
          </p:nvSpPr>
          <p:spPr>
            <a:xfrm>
              <a:off x="77568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83" name="Google Shape;1083;p29"/>
            <p:cNvSpPr/>
            <p:nvPr/>
          </p:nvSpPr>
          <p:spPr>
            <a:xfrm>
              <a:off x="77568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84" name="Google Shape;1084;p29"/>
            <p:cNvSpPr/>
            <p:nvPr/>
          </p:nvSpPr>
          <p:spPr>
            <a:xfrm>
              <a:off x="77568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85" name="Google Shape;1085;p29"/>
            <p:cNvSpPr/>
            <p:nvPr/>
          </p:nvSpPr>
          <p:spPr>
            <a:xfrm>
              <a:off x="77568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86" name="Google Shape;1086;p29"/>
            <p:cNvSpPr/>
            <p:nvPr/>
          </p:nvSpPr>
          <p:spPr>
            <a:xfrm>
              <a:off x="77568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87" name="Google Shape;1087;p29"/>
            <p:cNvSpPr/>
            <p:nvPr/>
          </p:nvSpPr>
          <p:spPr>
            <a:xfrm>
              <a:off x="76309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88" name="Google Shape;1088;p29"/>
            <p:cNvSpPr/>
            <p:nvPr/>
          </p:nvSpPr>
          <p:spPr>
            <a:xfrm>
              <a:off x="76309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89" name="Google Shape;1089;p29"/>
            <p:cNvSpPr/>
            <p:nvPr/>
          </p:nvSpPr>
          <p:spPr>
            <a:xfrm>
              <a:off x="76309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90" name="Google Shape;1090;p29"/>
            <p:cNvSpPr/>
            <p:nvPr/>
          </p:nvSpPr>
          <p:spPr>
            <a:xfrm>
              <a:off x="76309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91" name="Google Shape;1091;p29"/>
            <p:cNvSpPr/>
            <p:nvPr/>
          </p:nvSpPr>
          <p:spPr>
            <a:xfrm>
              <a:off x="75049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92" name="Google Shape;1092;p29"/>
            <p:cNvSpPr/>
            <p:nvPr/>
          </p:nvSpPr>
          <p:spPr>
            <a:xfrm>
              <a:off x="75049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93" name="Google Shape;1093;p29"/>
            <p:cNvSpPr/>
            <p:nvPr/>
          </p:nvSpPr>
          <p:spPr>
            <a:xfrm flipH="1">
              <a:off x="82606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94" name="Google Shape;1094;p29"/>
            <p:cNvSpPr/>
            <p:nvPr/>
          </p:nvSpPr>
          <p:spPr>
            <a:xfrm flipH="1">
              <a:off x="82606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95" name="Google Shape;1095;p29"/>
            <p:cNvSpPr/>
            <p:nvPr/>
          </p:nvSpPr>
          <p:spPr>
            <a:xfrm flipH="1">
              <a:off x="82606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96" name="Google Shape;1096;p29"/>
            <p:cNvSpPr/>
            <p:nvPr/>
          </p:nvSpPr>
          <p:spPr>
            <a:xfrm flipH="1">
              <a:off x="82606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97" name="Google Shape;1097;p29"/>
            <p:cNvSpPr/>
            <p:nvPr/>
          </p:nvSpPr>
          <p:spPr>
            <a:xfrm flipH="1">
              <a:off x="82606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98" name="Google Shape;1098;p29"/>
            <p:cNvSpPr/>
            <p:nvPr/>
          </p:nvSpPr>
          <p:spPr>
            <a:xfrm flipH="1">
              <a:off x="82606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099" name="Google Shape;1099;p29"/>
            <p:cNvSpPr/>
            <p:nvPr/>
          </p:nvSpPr>
          <p:spPr>
            <a:xfrm flipH="1">
              <a:off x="826065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00" name="Google Shape;1100;p29"/>
            <p:cNvSpPr/>
            <p:nvPr/>
          </p:nvSpPr>
          <p:spPr>
            <a:xfrm flipH="1">
              <a:off x="826065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01" name="Google Shape;1101;p29"/>
            <p:cNvSpPr/>
            <p:nvPr/>
          </p:nvSpPr>
          <p:spPr>
            <a:xfrm flipH="1">
              <a:off x="83866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02" name="Google Shape;1102;p29"/>
            <p:cNvSpPr/>
            <p:nvPr/>
          </p:nvSpPr>
          <p:spPr>
            <a:xfrm flipH="1">
              <a:off x="83866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03" name="Google Shape;1103;p29"/>
            <p:cNvSpPr/>
            <p:nvPr/>
          </p:nvSpPr>
          <p:spPr>
            <a:xfrm flipH="1">
              <a:off x="83866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04" name="Google Shape;1104;p29"/>
            <p:cNvSpPr/>
            <p:nvPr/>
          </p:nvSpPr>
          <p:spPr>
            <a:xfrm flipH="1">
              <a:off x="83866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05" name="Google Shape;1105;p29"/>
            <p:cNvSpPr/>
            <p:nvPr/>
          </p:nvSpPr>
          <p:spPr>
            <a:xfrm flipH="1">
              <a:off x="838660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06" name="Google Shape;1106;p29"/>
            <p:cNvSpPr/>
            <p:nvPr/>
          </p:nvSpPr>
          <p:spPr>
            <a:xfrm flipH="1">
              <a:off x="838660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07" name="Google Shape;1107;p29"/>
            <p:cNvSpPr/>
            <p:nvPr/>
          </p:nvSpPr>
          <p:spPr>
            <a:xfrm flipH="1">
              <a:off x="838660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08" name="Google Shape;1108;p29"/>
            <p:cNvSpPr/>
            <p:nvPr/>
          </p:nvSpPr>
          <p:spPr>
            <a:xfrm flipH="1">
              <a:off x="838660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09" name="Google Shape;1109;p29"/>
            <p:cNvSpPr/>
            <p:nvPr/>
          </p:nvSpPr>
          <p:spPr>
            <a:xfrm flipH="1">
              <a:off x="85125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10" name="Google Shape;1110;p29"/>
            <p:cNvSpPr/>
            <p:nvPr/>
          </p:nvSpPr>
          <p:spPr>
            <a:xfrm flipH="1">
              <a:off x="85125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11" name="Google Shape;1111;p29"/>
            <p:cNvSpPr/>
            <p:nvPr/>
          </p:nvSpPr>
          <p:spPr>
            <a:xfrm flipH="1">
              <a:off x="85125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12" name="Google Shape;1112;p29"/>
            <p:cNvSpPr/>
            <p:nvPr/>
          </p:nvSpPr>
          <p:spPr>
            <a:xfrm flipH="1">
              <a:off x="85125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13" name="Google Shape;1113;p29"/>
            <p:cNvSpPr/>
            <p:nvPr/>
          </p:nvSpPr>
          <p:spPr>
            <a:xfrm flipH="1">
              <a:off x="85125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14" name="Google Shape;1114;p29"/>
            <p:cNvSpPr/>
            <p:nvPr/>
          </p:nvSpPr>
          <p:spPr>
            <a:xfrm flipH="1">
              <a:off x="85125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15" name="Google Shape;1115;p29"/>
            <p:cNvSpPr/>
            <p:nvPr/>
          </p:nvSpPr>
          <p:spPr>
            <a:xfrm flipH="1">
              <a:off x="86385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16" name="Google Shape;1116;p29"/>
            <p:cNvSpPr/>
            <p:nvPr/>
          </p:nvSpPr>
          <p:spPr>
            <a:xfrm flipH="1">
              <a:off x="86385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17" name="Google Shape;1117;p29"/>
            <p:cNvSpPr/>
            <p:nvPr/>
          </p:nvSpPr>
          <p:spPr>
            <a:xfrm flipH="1">
              <a:off x="86385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18" name="Google Shape;1118;p29"/>
            <p:cNvSpPr/>
            <p:nvPr/>
          </p:nvSpPr>
          <p:spPr>
            <a:xfrm flipH="1">
              <a:off x="86385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19" name="Google Shape;1119;p29"/>
            <p:cNvSpPr/>
            <p:nvPr/>
          </p:nvSpPr>
          <p:spPr>
            <a:xfrm flipH="1">
              <a:off x="87644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120" name="Google Shape;1120;p29"/>
            <p:cNvSpPr/>
            <p:nvPr/>
          </p:nvSpPr>
          <p:spPr>
            <a:xfrm flipH="1">
              <a:off x="87644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grpSp>
    </p:spTree>
    <p:extLst>
      <p:ext uri="{BB962C8B-B14F-4D97-AF65-F5344CB8AC3E}">
        <p14:creationId xmlns:p14="http://schemas.microsoft.com/office/powerpoint/2010/main" val="7054199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1348"/>
        <p:cNvGrpSpPr/>
        <p:nvPr/>
      </p:nvGrpSpPr>
      <p:grpSpPr>
        <a:xfrm>
          <a:off x="0" y="0"/>
          <a:ext cx="0" cy="0"/>
          <a:chOff x="0" y="0"/>
          <a:chExt cx="0" cy="0"/>
        </a:xfrm>
      </p:grpSpPr>
      <p:sp>
        <p:nvSpPr>
          <p:cNvPr id="1349" name="Google Shape;1349;p34"/>
          <p:cNvSpPr txBox="1">
            <a:spLocks noGrp="1"/>
          </p:cNvSpPr>
          <p:nvPr>
            <p:ph type="subTitle" idx="2"/>
          </p:nvPr>
        </p:nvSpPr>
        <p:spPr>
          <a:xfrm>
            <a:off x="1482675" y="1811125"/>
            <a:ext cx="3089400" cy="9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involves the use of medications, surgery, chemotherapy or other medical procedures to treat a particular illness </a:t>
            </a:r>
            <a:endParaRPr/>
          </a:p>
        </p:txBody>
      </p:sp>
      <p:sp>
        <p:nvSpPr>
          <p:cNvPr id="1350" name="Google Shape;1350;p34"/>
          <p:cNvSpPr txBox="1">
            <a:spLocks noGrp="1"/>
          </p:cNvSpPr>
          <p:nvPr>
            <p:ph type="subTitle" idx="3"/>
          </p:nvPr>
        </p:nvSpPr>
        <p:spPr>
          <a:xfrm>
            <a:off x="4571926" y="1811125"/>
            <a:ext cx="3089400" cy="905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Behavioral therapies involve various techniques that are used to treat mental health conditions, such as depression and addiction</a:t>
            </a:r>
            <a:endParaRPr/>
          </a:p>
        </p:txBody>
      </p:sp>
      <p:sp>
        <p:nvSpPr>
          <p:cNvPr id="1351" name="Google Shape;1351;p34"/>
          <p:cNvSpPr txBox="1">
            <a:spLocks noGrp="1"/>
          </p:cNvSpPr>
          <p:nvPr>
            <p:ph type="subTitle" idx="4"/>
          </p:nvPr>
        </p:nvSpPr>
        <p:spPr>
          <a:xfrm>
            <a:off x="1482675" y="3559450"/>
            <a:ext cx="3089400" cy="9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therapies include a range of treatments that are not considered part of conventional medical practice</a:t>
            </a:r>
            <a:endParaRPr/>
          </a:p>
        </p:txBody>
      </p:sp>
      <p:sp>
        <p:nvSpPr>
          <p:cNvPr id="1352" name="Google Shape;1352;p34"/>
          <p:cNvSpPr txBox="1">
            <a:spLocks noGrp="1"/>
          </p:cNvSpPr>
          <p:nvPr>
            <p:ph type="subTitle" idx="5"/>
          </p:nvPr>
        </p:nvSpPr>
        <p:spPr>
          <a:xfrm>
            <a:off x="4571926" y="3559450"/>
            <a:ext cx="3089400" cy="905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Lifestyle changes involve making modifications to an individual's diet, exercise habits or other behaviors</a:t>
            </a:r>
            <a:endParaRPr/>
          </a:p>
        </p:txBody>
      </p:sp>
      <p:sp>
        <p:nvSpPr>
          <p:cNvPr id="1353" name="Google Shape;1353;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Four main types of treatments</a:t>
            </a:r>
            <a:endParaRPr/>
          </a:p>
        </p:txBody>
      </p:sp>
      <p:sp>
        <p:nvSpPr>
          <p:cNvPr id="1354" name="Google Shape;1354;p34"/>
          <p:cNvSpPr txBox="1">
            <a:spLocks noGrp="1"/>
          </p:cNvSpPr>
          <p:nvPr>
            <p:ph type="subTitle" idx="1"/>
          </p:nvPr>
        </p:nvSpPr>
        <p:spPr>
          <a:xfrm>
            <a:off x="1482675" y="1412325"/>
            <a:ext cx="3089400" cy="48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Medical treatment</a:t>
            </a:r>
            <a:endParaRPr/>
          </a:p>
        </p:txBody>
      </p:sp>
      <p:sp>
        <p:nvSpPr>
          <p:cNvPr id="1355" name="Google Shape;1355;p34"/>
          <p:cNvSpPr txBox="1">
            <a:spLocks noGrp="1"/>
          </p:cNvSpPr>
          <p:nvPr>
            <p:ph type="subTitle" idx="6"/>
          </p:nvPr>
        </p:nvSpPr>
        <p:spPr>
          <a:xfrm>
            <a:off x="1482675" y="3160650"/>
            <a:ext cx="3089400" cy="48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Alternative therapies</a:t>
            </a:r>
            <a:endParaRPr/>
          </a:p>
        </p:txBody>
      </p:sp>
      <p:sp>
        <p:nvSpPr>
          <p:cNvPr id="1356" name="Google Shape;1356;p34"/>
          <p:cNvSpPr txBox="1">
            <a:spLocks noGrp="1"/>
          </p:cNvSpPr>
          <p:nvPr>
            <p:ph type="subTitle" idx="7"/>
          </p:nvPr>
        </p:nvSpPr>
        <p:spPr>
          <a:xfrm>
            <a:off x="4571925" y="1412325"/>
            <a:ext cx="3089400" cy="488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Behavioral therapy</a:t>
            </a:r>
            <a:endParaRPr/>
          </a:p>
        </p:txBody>
      </p:sp>
      <p:sp>
        <p:nvSpPr>
          <p:cNvPr id="1357" name="Google Shape;1357;p34"/>
          <p:cNvSpPr txBox="1">
            <a:spLocks noGrp="1"/>
          </p:cNvSpPr>
          <p:nvPr>
            <p:ph type="subTitle" idx="8"/>
          </p:nvPr>
        </p:nvSpPr>
        <p:spPr>
          <a:xfrm>
            <a:off x="4571925" y="3160650"/>
            <a:ext cx="3089400" cy="488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Lifestyle changes</a:t>
            </a:r>
            <a:endParaRPr/>
          </a:p>
        </p:txBody>
      </p:sp>
      <p:sp>
        <p:nvSpPr>
          <p:cNvPr id="1358" name="Google Shape;1358;p34"/>
          <p:cNvSpPr/>
          <p:nvPr/>
        </p:nvSpPr>
        <p:spPr>
          <a:xfrm>
            <a:off x="715088" y="1574963"/>
            <a:ext cx="488100" cy="488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359" name="Google Shape;1359;p34"/>
          <p:cNvSpPr/>
          <p:nvPr/>
        </p:nvSpPr>
        <p:spPr>
          <a:xfrm>
            <a:off x="715088" y="3332938"/>
            <a:ext cx="488100" cy="488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360" name="Google Shape;1360;p34"/>
          <p:cNvSpPr/>
          <p:nvPr/>
        </p:nvSpPr>
        <p:spPr>
          <a:xfrm>
            <a:off x="7940788" y="1574963"/>
            <a:ext cx="488100" cy="488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361" name="Google Shape;1361;p34"/>
          <p:cNvSpPr/>
          <p:nvPr/>
        </p:nvSpPr>
        <p:spPr>
          <a:xfrm>
            <a:off x="7940788" y="3332938"/>
            <a:ext cx="488100" cy="488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grpSp>
        <p:nvGrpSpPr>
          <p:cNvPr id="1362" name="Google Shape;1362;p34"/>
          <p:cNvGrpSpPr/>
          <p:nvPr/>
        </p:nvGrpSpPr>
        <p:grpSpPr>
          <a:xfrm>
            <a:off x="772649" y="1696391"/>
            <a:ext cx="373012" cy="245266"/>
            <a:chOff x="1755474" y="1392441"/>
            <a:chExt cx="373012" cy="245266"/>
          </a:xfrm>
        </p:grpSpPr>
        <p:grpSp>
          <p:nvGrpSpPr>
            <p:cNvPr id="1363" name="Google Shape;1363;p34"/>
            <p:cNvGrpSpPr/>
            <p:nvPr/>
          </p:nvGrpSpPr>
          <p:grpSpPr>
            <a:xfrm>
              <a:off x="1755474" y="1392441"/>
              <a:ext cx="373012" cy="239590"/>
              <a:chOff x="1433988" y="260785"/>
              <a:chExt cx="714309" cy="458808"/>
            </a:xfrm>
          </p:grpSpPr>
          <p:sp>
            <p:nvSpPr>
              <p:cNvPr id="1364" name="Google Shape;1364;p34"/>
              <p:cNvSpPr/>
              <p:nvPr/>
            </p:nvSpPr>
            <p:spPr>
              <a:xfrm>
                <a:off x="1433988" y="445531"/>
                <a:ext cx="127635" cy="128349"/>
              </a:xfrm>
              <a:custGeom>
                <a:avLst/>
                <a:gdLst/>
                <a:ahLst/>
                <a:cxnLst/>
                <a:rect l="l" t="t" r="r" b="b"/>
                <a:pathLst>
                  <a:path w="127635" h="128349" extrusionOk="0">
                    <a:moveTo>
                      <a:pt x="109061" y="19288"/>
                    </a:moveTo>
                    <a:cubicBezTo>
                      <a:pt x="133826" y="44053"/>
                      <a:pt x="133826" y="85011"/>
                      <a:pt x="109061" y="109776"/>
                    </a:cubicBezTo>
                    <a:cubicBezTo>
                      <a:pt x="84296" y="134541"/>
                      <a:pt x="43339" y="134541"/>
                      <a:pt x="18574" y="109776"/>
                    </a:cubicBezTo>
                    <a:cubicBezTo>
                      <a:pt x="-6191" y="85011"/>
                      <a:pt x="-6191" y="44053"/>
                      <a:pt x="18574" y="19288"/>
                    </a:cubicBezTo>
                    <a:cubicBezTo>
                      <a:pt x="43339" y="-6429"/>
                      <a:pt x="84296" y="-6429"/>
                      <a:pt x="109061" y="19288"/>
                    </a:cubicBezTo>
                    <a:lnTo>
                      <a:pt x="109061" y="192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5" name="Google Shape;1365;p34"/>
              <p:cNvSpPr/>
              <p:nvPr/>
            </p:nvSpPr>
            <p:spPr>
              <a:xfrm>
                <a:off x="1585912" y="260785"/>
                <a:ext cx="562385" cy="458808"/>
              </a:xfrm>
              <a:custGeom>
                <a:avLst/>
                <a:gdLst/>
                <a:ahLst/>
                <a:cxnLst/>
                <a:rect l="l" t="t" r="r" b="b"/>
                <a:pathLst>
                  <a:path w="562385" h="458808" extrusionOk="0">
                    <a:moveTo>
                      <a:pt x="561975" y="232609"/>
                    </a:moveTo>
                    <a:cubicBezTo>
                      <a:pt x="559118" y="214511"/>
                      <a:pt x="541973" y="203081"/>
                      <a:pt x="524828" y="205939"/>
                    </a:cubicBezTo>
                    <a:lnTo>
                      <a:pt x="253365" y="250706"/>
                    </a:lnTo>
                    <a:lnTo>
                      <a:pt x="253365" y="244039"/>
                    </a:lnTo>
                    <a:lnTo>
                      <a:pt x="348615" y="213559"/>
                    </a:lnTo>
                    <a:cubicBezTo>
                      <a:pt x="359093" y="209749"/>
                      <a:pt x="367665" y="202129"/>
                      <a:pt x="370523" y="190699"/>
                    </a:cubicBezTo>
                    <a:lnTo>
                      <a:pt x="411480" y="41156"/>
                    </a:lnTo>
                    <a:cubicBezTo>
                      <a:pt x="416243" y="24011"/>
                      <a:pt x="405765" y="5914"/>
                      <a:pt x="388620" y="1151"/>
                    </a:cubicBezTo>
                    <a:cubicBezTo>
                      <a:pt x="371475" y="-3611"/>
                      <a:pt x="353378" y="6866"/>
                      <a:pt x="348615" y="24011"/>
                    </a:cubicBezTo>
                    <a:lnTo>
                      <a:pt x="312420" y="156409"/>
                    </a:lnTo>
                    <a:lnTo>
                      <a:pt x="224790" y="182126"/>
                    </a:lnTo>
                    <a:lnTo>
                      <a:pt x="37147" y="182126"/>
                    </a:lnTo>
                    <a:cubicBezTo>
                      <a:pt x="17145" y="182126"/>
                      <a:pt x="0" y="198319"/>
                      <a:pt x="0" y="218321"/>
                    </a:cubicBezTo>
                    <a:lnTo>
                      <a:pt x="0" y="278329"/>
                    </a:lnTo>
                    <a:cubicBezTo>
                      <a:pt x="0" y="293569"/>
                      <a:pt x="9525" y="306904"/>
                      <a:pt x="22860" y="312619"/>
                    </a:cubicBezTo>
                    <a:cubicBezTo>
                      <a:pt x="23813" y="311666"/>
                      <a:pt x="43815" y="244039"/>
                      <a:pt x="43815" y="244039"/>
                    </a:cubicBezTo>
                    <a:lnTo>
                      <a:pt x="34290" y="326906"/>
                    </a:lnTo>
                    <a:lnTo>
                      <a:pt x="2857" y="420251"/>
                    </a:lnTo>
                    <a:cubicBezTo>
                      <a:pt x="-1905" y="435491"/>
                      <a:pt x="5715" y="451684"/>
                      <a:pt x="20955" y="457399"/>
                    </a:cubicBezTo>
                    <a:cubicBezTo>
                      <a:pt x="36195" y="462161"/>
                      <a:pt x="52388" y="454541"/>
                      <a:pt x="58103" y="439301"/>
                    </a:cubicBezTo>
                    <a:lnTo>
                      <a:pt x="90488" y="344051"/>
                    </a:lnTo>
                    <a:cubicBezTo>
                      <a:pt x="91440" y="342146"/>
                      <a:pt x="91440" y="340241"/>
                      <a:pt x="91440" y="338336"/>
                    </a:cubicBezTo>
                    <a:lnTo>
                      <a:pt x="100965" y="252611"/>
                    </a:lnTo>
                    <a:lnTo>
                      <a:pt x="105728" y="316429"/>
                    </a:lnTo>
                    <a:lnTo>
                      <a:pt x="256223" y="316429"/>
                    </a:lnTo>
                    <a:lnTo>
                      <a:pt x="534353" y="270709"/>
                    </a:lnTo>
                    <a:cubicBezTo>
                      <a:pt x="552450" y="266899"/>
                      <a:pt x="564833" y="250706"/>
                      <a:pt x="561975" y="232609"/>
                    </a:cubicBezTo>
                    <a:lnTo>
                      <a:pt x="561975" y="23260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66" name="Google Shape;1366;p34"/>
            <p:cNvSpPr/>
            <p:nvPr/>
          </p:nvSpPr>
          <p:spPr>
            <a:xfrm>
              <a:off x="2007254" y="1546696"/>
              <a:ext cx="101013" cy="91011"/>
            </a:xfrm>
            <a:custGeom>
              <a:avLst/>
              <a:gdLst/>
              <a:ahLst/>
              <a:cxnLst/>
              <a:rect l="l" t="t" r="r" b="b"/>
              <a:pathLst>
                <a:path w="192405" h="173354" extrusionOk="0">
                  <a:moveTo>
                    <a:pt x="153353" y="0"/>
                  </a:moveTo>
                  <a:lnTo>
                    <a:pt x="17145" y="22860"/>
                  </a:lnTo>
                  <a:cubicBezTo>
                    <a:pt x="6668" y="38100"/>
                    <a:pt x="0" y="57150"/>
                    <a:pt x="0" y="77152"/>
                  </a:cubicBezTo>
                  <a:cubicBezTo>
                    <a:pt x="0" y="130492"/>
                    <a:pt x="42863" y="173355"/>
                    <a:pt x="96202" y="173355"/>
                  </a:cubicBezTo>
                  <a:cubicBezTo>
                    <a:pt x="149543" y="173355"/>
                    <a:pt x="192405" y="130492"/>
                    <a:pt x="192405" y="77152"/>
                  </a:cubicBezTo>
                  <a:cubicBezTo>
                    <a:pt x="192405" y="45720"/>
                    <a:pt x="177165" y="17145"/>
                    <a:pt x="153353" y="0"/>
                  </a:cubicBezTo>
                  <a:lnTo>
                    <a:pt x="15335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67" name="Google Shape;1367;p34"/>
          <p:cNvGrpSpPr/>
          <p:nvPr/>
        </p:nvGrpSpPr>
        <p:grpSpPr>
          <a:xfrm>
            <a:off x="772823" y="3473587"/>
            <a:ext cx="372648" cy="206849"/>
            <a:chOff x="1755723" y="3480462"/>
            <a:chExt cx="372648" cy="206849"/>
          </a:xfrm>
        </p:grpSpPr>
        <p:sp>
          <p:nvSpPr>
            <p:cNvPr id="1368" name="Google Shape;1368;p34"/>
            <p:cNvSpPr/>
            <p:nvPr/>
          </p:nvSpPr>
          <p:spPr>
            <a:xfrm>
              <a:off x="1937732" y="3537019"/>
              <a:ext cx="91113" cy="21400"/>
            </a:xfrm>
            <a:custGeom>
              <a:avLst/>
              <a:gdLst/>
              <a:ahLst/>
              <a:cxnLst/>
              <a:rect l="l" t="t" r="r" b="b"/>
              <a:pathLst>
                <a:path w="174379" h="40957" extrusionOk="0">
                  <a:moveTo>
                    <a:pt x="61985" y="40957"/>
                  </a:moveTo>
                  <a:lnTo>
                    <a:pt x="133422" y="23813"/>
                  </a:lnTo>
                  <a:lnTo>
                    <a:pt x="174380" y="0"/>
                  </a:lnTo>
                  <a:cubicBezTo>
                    <a:pt x="159140" y="6668"/>
                    <a:pt x="141995" y="5715"/>
                    <a:pt x="126755" y="0"/>
                  </a:cubicBezTo>
                  <a:lnTo>
                    <a:pt x="116277" y="3810"/>
                  </a:lnTo>
                  <a:lnTo>
                    <a:pt x="20075" y="10478"/>
                  </a:lnTo>
                  <a:cubicBezTo>
                    <a:pt x="7692" y="11430"/>
                    <a:pt x="-880" y="21907"/>
                    <a:pt x="72" y="33338"/>
                  </a:cubicBezTo>
                  <a:cubicBezTo>
                    <a:pt x="72" y="36195"/>
                    <a:pt x="1025" y="38100"/>
                    <a:pt x="1977" y="40957"/>
                  </a:cubicBezTo>
                  <a:lnTo>
                    <a:pt x="17217" y="33338"/>
                  </a:lnTo>
                  <a:cubicBezTo>
                    <a:pt x="31505" y="25718"/>
                    <a:pt x="50555" y="29528"/>
                    <a:pt x="61985" y="40957"/>
                  </a:cubicBezTo>
                  <a:lnTo>
                    <a:pt x="61985" y="4095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9" name="Google Shape;1369;p34"/>
            <p:cNvSpPr/>
            <p:nvPr/>
          </p:nvSpPr>
          <p:spPr>
            <a:xfrm>
              <a:off x="1956021" y="3516972"/>
              <a:ext cx="172350" cy="150451"/>
            </a:xfrm>
            <a:custGeom>
              <a:avLst/>
              <a:gdLst/>
              <a:ahLst/>
              <a:cxnLst/>
              <a:rect l="l" t="t" r="r" b="b"/>
              <a:pathLst>
                <a:path w="329856" h="287944" extrusionOk="0">
                  <a:moveTo>
                    <a:pt x="147929" y="229842"/>
                  </a:moveTo>
                  <a:lnTo>
                    <a:pt x="222224" y="186980"/>
                  </a:lnTo>
                  <a:lnTo>
                    <a:pt x="157454" y="240320"/>
                  </a:lnTo>
                  <a:cubicBezTo>
                    <a:pt x="148882" y="246987"/>
                    <a:pt x="145072" y="257465"/>
                    <a:pt x="147929" y="267942"/>
                  </a:cubicBezTo>
                  <a:cubicBezTo>
                    <a:pt x="150787" y="280325"/>
                    <a:pt x="162217" y="287945"/>
                    <a:pt x="174599" y="287945"/>
                  </a:cubicBezTo>
                  <a:lnTo>
                    <a:pt x="303187" y="287945"/>
                  </a:lnTo>
                  <a:cubicBezTo>
                    <a:pt x="318427" y="287945"/>
                    <a:pt x="329857" y="274610"/>
                    <a:pt x="329857" y="260322"/>
                  </a:cubicBezTo>
                  <a:cubicBezTo>
                    <a:pt x="329857" y="245082"/>
                    <a:pt x="317474" y="233652"/>
                    <a:pt x="302234" y="233652"/>
                  </a:cubicBezTo>
                  <a:lnTo>
                    <a:pt x="249847" y="233652"/>
                  </a:lnTo>
                  <a:cubicBezTo>
                    <a:pt x="294614" y="196505"/>
                    <a:pt x="291757" y="199362"/>
                    <a:pt x="293662" y="198410"/>
                  </a:cubicBezTo>
                  <a:cubicBezTo>
                    <a:pt x="302234" y="190790"/>
                    <a:pt x="304139" y="178407"/>
                    <a:pt x="299377" y="167930"/>
                  </a:cubicBezTo>
                  <a:lnTo>
                    <a:pt x="231749" y="19340"/>
                  </a:lnTo>
                  <a:cubicBezTo>
                    <a:pt x="225082" y="6005"/>
                    <a:pt x="211747" y="-1615"/>
                    <a:pt x="197459" y="290"/>
                  </a:cubicBezTo>
                  <a:cubicBezTo>
                    <a:pt x="194602" y="290"/>
                    <a:pt x="170789" y="10767"/>
                    <a:pt x="170789" y="10767"/>
                  </a:cubicBezTo>
                  <a:lnTo>
                    <a:pt x="99352" y="77442"/>
                  </a:lnTo>
                  <a:lnTo>
                    <a:pt x="17437" y="96492"/>
                  </a:lnTo>
                  <a:cubicBezTo>
                    <a:pt x="6007" y="99350"/>
                    <a:pt x="-1613" y="109827"/>
                    <a:pt x="292" y="121257"/>
                  </a:cubicBezTo>
                  <a:cubicBezTo>
                    <a:pt x="2197" y="133640"/>
                    <a:pt x="14579" y="141260"/>
                    <a:pt x="26962" y="138402"/>
                  </a:cubicBezTo>
                  <a:lnTo>
                    <a:pt x="115544" y="117447"/>
                  </a:lnTo>
                  <a:cubicBezTo>
                    <a:pt x="119354" y="116495"/>
                    <a:pt x="122212" y="114590"/>
                    <a:pt x="125069" y="112685"/>
                  </a:cubicBezTo>
                  <a:lnTo>
                    <a:pt x="177457" y="66012"/>
                  </a:lnTo>
                  <a:lnTo>
                    <a:pt x="140309" y="116495"/>
                  </a:lnTo>
                  <a:lnTo>
                    <a:pt x="159359" y="158405"/>
                  </a:lnTo>
                  <a:lnTo>
                    <a:pt x="91732" y="209840"/>
                  </a:lnTo>
                  <a:cubicBezTo>
                    <a:pt x="70777" y="226032"/>
                    <a:pt x="82207" y="258417"/>
                    <a:pt x="107924" y="258417"/>
                  </a:cubicBezTo>
                  <a:lnTo>
                    <a:pt x="128879" y="258417"/>
                  </a:lnTo>
                  <a:cubicBezTo>
                    <a:pt x="130784" y="246035"/>
                    <a:pt x="137452" y="235557"/>
                    <a:pt x="147929" y="229842"/>
                  </a:cubicBezTo>
                  <a:lnTo>
                    <a:pt x="147929" y="2298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0" name="Google Shape;1370;p34"/>
            <p:cNvSpPr/>
            <p:nvPr/>
          </p:nvSpPr>
          <p:spPr>
            <a:xfrm>
              <a:off x="1990918" y="3480462"/>
              <a:ext cx="50865" cy="51430"/>
            </a:xfrm>
            <a:custGeom>
              <a:avLst/>
              <a:gdLst/>
              <a:ahLst/>
              <a:cxnLst/>
              <a:rect l="l" t="t" r="r" b="b"/>
              <a:pathLst>
                <a:path w="96885" h="97962" extrusionOk="0">
                  <a:moveTo>
                    <a:pt x="92248" y="28575"/>
                  </a:moveTo>
                  <a:cubicBezTo>
                    <a:pt x="83676" y="10477"/>
                    <a:pt x="66531" y="0"/>
                    <a:pt x="48433" y="0"/>
                  </a:cubicBezTo>
                  <a:cubicBezTo>
                    <a:pt x="41766" y="0"/>
                    <a:pt x="34146" y="1905"/>
                    <a:pt x="28431" y="4763"/>
                  </a:cubicBezTo>
                  <a:cubicBezTo>
                    <a:pt x="3666" y="16192"/>
                    <a:pt x="-6812" y="44767"/>
                    <a:pt x="4618" y="69532"/>
                  </a:cubicBezTo>
                  <a:cubicBezTo>
                    <a:pt x="16048" y="94297"/>
                    <a:pt x="44623" y="104775"/>
                    <a:pt x="69388" y="93345"/>
                  </a:cubicBezTo>
                  <a:cubicBezTo>
                    <a:pt x="93201" y="81915"/>
                    <a:pt x="103678" y="53340"/>
                    <a:pt x="92248" y="28575"/>
                  </a:cubicBezTo>
                  <a:lnTo>
                    <a:pt x="92248" y="2857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1" name="Google Shape;1371;p34"/>
            <p:cNvSpPr/>
            <p:nvPr/>
          </p:nvSpPr>
          <p:spPr>
            <a:xfrm>
              <a:off x="1758369" y="3494723"/>
              <a:ext cx="54923" cy="55100"/>
            </a:xfrm>
            <a:custGeom>
              <a:avLst/>
              <a:gdLst/>
              <a:ahLst/>
              <a:cxnLst/>
              <a:rect l="l" t="t" r="r" b="b"/>
              <a:pathLst>
                <a:path w="105116" h="105454" extrusionOk="0">
                  <a:moveTo>
                    <a:pt x="88277" y="14320"/>
                  </a:moveTo>
                  <a:cubicBezTo>
                    <a:pt x="109232" y="34323"/>
                    <a:pt x="111137" y="67660"/>
                    <a:pt x="91135" y="88615"/>
                  </a:cubicBezTo>
                  <a:cubicBezTo>
                    <a:pt x="71132" y="109570"/>
                    <a:pt x="37795" y="111475"/>
                    <a:pt x="16840" y="91473"/>
                  </a:cubicBezTo>
                  <a:cubicBezTo>
                    <a:pt x="-4115" y="71470"/>
                    <a:pt x="-6020" y="38133"/>
                    <a:pt x="13982" y="17177"/>
                  </a:cubicBezTo>
                  <a:cubicBezTo>
                    <a:pt x="33985" y="-4730"/>
                    <a:pt x="67322" y="-5683"/>
                    <a:pt x="88277" y="14320"/>
                  </a:cubicBezTo>
                  <a:lnTo>
                    <a:pt x="88277" y="143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2" name="Google Shape;1372;p34"/>
            <p:cNvSpPr/>
            <p:nvPr/>
          </p:nvSpPr>
          <p:spPr>
            <a:xfrm>
              <a:off x="1755723" y="3550016"/>
              <a:ext cx="236896" cy="137295"/>
            </a:xfrm>
            <a:custGeom>
              <a:avLst/>
              <a:gdLst/>
              <a:ahLst/>
              <a:cxnLst/>
              <a:rect l="l" t="t" r="r" b="b"/>
              <a:pathLst>
                <a:path w="453390" h="262766" extrusionOk="0">
                  <a:moveTo>
                    <a:pt x="194310" y="169421"/>
                  </a:moveTo>
                  <a:cubicBezTo>
                    <a:pt x="194310" y="169421"/>
                    <a:pt x="146685" y="41786"/>
                    <a:pt x="138113" y="19879"/>
                  </a:cubicBezTo>
                  <a:cubicBezTo>
                    <a:pt x="132398" y="4638"/>
                    <a:pt x="115253" y="-3934"/>
                    <a:pt x="100013" y="1781"/>
                  </a:cubicBezTo>
                  <a:lnTo>
                    <a:pt x="39053" y="23688"/>
                  </a:lnTo>
                  <a:cubicBezTo>
                    <a:pt x="23813" y="29404"/>
                    <a:pt x="15240" y="46548"/>
                    <a:pt x="20955" y="61788"/>
                  </a:cubicBezTo>
                  <a:lnTo>
                    <a:pt x="25718" y="75123"/>
                  </a:lnTo>
                  <a:lnTo>
                    <a:pt x="28575" y="71313"/>
                  </a:lnTo>
                  <a:lnTo>
                    <a:pt x="1905" y="129416"/>
                  </a:lnTo>
                  <a:cubicBezTo>
                    <a:pt x="0" y="133226"/>
                    <a:pt x="0" y="137036"/>
                    <a:pt x="0" y="139893"/>
                  </a:cubicBezTo>
                  <a:lnTo>
                    <a:pt x="3810" y="239906"/>
                  </a:lnTo>
                  <a:cubicBezTo>
                    <a:pt x="4763" y="252288"/>
                    <a:pt x="15240" y="262766"/>
                    <a:pt x="27623" y="262766"/>
                  </a:cubicBezTo>
                  <a:cubicBezTo>
                    <a:pt x="27623" y="262766"/>
                    <a:pt x="28575" y="262766"/>
                    <a:pt x="28575" y="262766"/>
                  </a:cubicBezTo>
                  <a:cubicBezTo>
                    <a:pt x="41910" y="261813"/>
                    <a:pt x="52388" y="251336"/>
                    <a:pt x="51435" y="238001"/>
                  </a:cubicBezTo>
                  <a:lnTo>
                    <a:pt x="46673" y="143704"/>
                  </a:lnTo>
                  <a:lnTo>
                    <a:pt x="70485" y="91316"/>
                  </a:lnTo>
                  <a:lnTo>
                    <a:pt x="58103" y="140846"/>
                  </a:lnTo>
                  <a:lnTo>
                    <a:pt x="59055" y="173231"/>
                  </a:lnTo>
                  <a:lnTo>
                    <a:pt x="63818" y="187518"/>
                  </a:lnTo>
                  <a:cubicBezTo>
                    <a:pt x="71438" y="209426"/>
                    <a:pt x="91440" y="223713"/>
                    <a:pt x="114300" y="223713"/>
                  </a:cubicBezTo>
                  <a:cubicBezTo>
                    <a:pt x="173355" y="223713"/>
                    <a:pt x="420053" y="223713"/>
                    <a:pt x="426720" y="223713"/>
                  </a:cubicBezTo>
                  <a:cubicBezTo>
                    <a:pt x="441960" y="223713"/>
                    <a:pt x="453390" y="211331"/>
                    <a:pt x="453390" y="197043"/>
                  </a:cubicBezTo>
                  <a:cubicBezTo>
                    <a:pt x="453390" y="181804"/>
                    <a:pt x="441008" y="170373"/>
                    <a:pt x="426720" y="170373"/>
                  </a:cubicBezTo>
                  <a:cubicBezTo>
                    <a:pt x="386715" y="169421"/>
                    <a:pt x="194310" y="169421"/>
                    <a:pt x="194310" y="169421"/>
                  </a:cubicBezTo>
                  <a:lnTo>
                    <a:pt x="194310" y="16942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3" name="Google Shape;1373;p34"/>
            <p:cNvSpPr/>
            <p:nvPr/>
          </p:nvSpPr>
          <p:spPr>
            <a:xfrm>
              <a:off x="1855571" y="3559133"/>
              <a:ext cx="105513" cy="72414"/>
            </a:xfrm>
            <a:custGeom>
              <a:avLst/>
              <a:gdLst/>
              <a:ahLst/>
              <a:cxnLst/>
              <a:rect l="l" t="t" r="r" b="b"/>
              <a:pathLst>
                <a:path w="200977" h="137932" extrusionOk="0">
                  <a:moveTo>
                    <a:pt x="200977" y="1725"/>
                  </a:moveTo>
                  <a:cubicBezTo>
                    <a:pt x="194310" y="-1132"/>
                    <a:pt x="186690" y="-180"/>
                    <a:pt x="180022" y="2678"/>
                  </a:cubicBezTo>
                  <a:lnTo>
                    <a:pt x="60007" y="62685"/>
                  </a:lnTo>
                  <a:cubicBezTo>
                    <a:pt x="59055" y="63638"/>
                    <a:pt x="58102" y="63638"/>
                    <a:pt x="57150" y="64590"/>
                  </a:cubicBezTo>
                  <a:lnTo>
                    <a:pt x="0" y="103643"/>
                  </a:lnTo>
                  <a:lnTo>
                    <a:pt x="13335" y="137933"/>
                  </a:lnTo>
                  <a:lnTo>
                    <a:pt x="45720" y="137933"/>
                  </a:lnTo>
                  <a:lnTo>
                    <a:pt x="86677" y="110310"/>
                  </a:lnTo>
                  <a:lnTo>
                    <a:pt x="187643" y="59828"/>
                  </a:lnTo>
                  <a:cubicBezTo>
                    <a:pt x="183833" y="55065"/>
                    <a:pt x="180975" y="50303"/>
                    <a:pt x="180022" y="44588"/>
                  </a:cubicBezTo>
                  <a:cubicBezTo>
                    <a:pt x="174308" y="26490"/>
                    <a:pt x="183833" y="8393"/>
                    <a:pt x="200977" y="1725"/>
                  </a:cubicBezTo>
                  <a:lnTo>
                    <a:pt x="200977" y="172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74" name="Google Shape;1374;p34"/>
          <p:cNvGrpSpPr/>
          <p:nvPr/>
        </p:nvGrpSpPr>
        <p:grpSpPr>
          <a:xfrm>
            <a:off x="7996823" y="1636248"/>
            <a:ext cx="376047" cy="365549"/>
            <a:chOff x="2847448" y="4092498"/>
            <a:chExt cx="376047" cy="365549"/>
          </a:xfrm>
        </p:grpSpPr>
        <p:sp>
          <p:nvSpPr>
            <p:cNvPr id="1375" name="Google Shape;1375;p34"/>
            <p:cNvSpPr/>
            <p:nvPr/>
          </p:nvSpPr>
          <p:spPr>
            <a:xfrm>
              <a:off x="3014051" y="4413830"/>
              <a:ext cx="36004" cy="43505"/>
            </a:xfrm>
            <a:custGeom>
              <a:avLst/>
              <a:gdLst/>
              <a:ahLst/>
              <a:cxnLst/>
              <a:rect l="l" t="t" r="r" b="b"/>
              <a:pathLst>
                <a:path w="68579" h="82867" extrusionOk="0">
                  <a:moveTo>
                    <a:pt x="0" y="48577"/>
                  </a:moveTo>
                  <a:cubicBezTo>
                    <a:pt x="0" y="67627"/>
                    <a:pt x="15240" y="82868"/>
                    <a:pt x="34290" y="82868"/>
                  </a:cubicBezTo>
                  <a:cubicBezTo>
                    <a:pt x="53340" y="82868"/>
                    <a:pt x="68580" y="67627"/>
                    <a:pt x="68580" y="48577"/>
                  </a:cubicBezTo>
                  <a:lnTo>
                    <a:pt x="68580" y="0"/>
                  </a:lnTo>
                  <a:lnTo>
                    <a:pt x="953" y="0"/>
                  </a:lnTo>
                  <a:lnTo>
                    <a:pt x="953" y="4857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76" name="Google Shape;1376;p34"/>
            <p:cNvGrpSpPr/>
            <p:nvPr/>
          </p:nvGrpSpPr>
          <p:grpSpPr>
            <a:xfrm>
              <a:off x="3023270" y="4092498"/>
              <a:ext cx="70146" cy="365101"/>
              <a:chOff x="3569943" y="6015011"/>
              <a:chExt cx="134327" cy="699160"/>
            </a:xfrm>
          </p:grpSpPr>
          <p:sp>
            <p:nvSpPr>
              <p:cNvPr id="1377" name="Google Shape;1377;p34"/>
              <p:cNvSpPr/>
              <p:nvPr/>
            </p:nvSpPr>
            <p:spPr>
              <a:xfrm>
                <a:off x="3635691" y="6631304"/>
                <a:ext cx="68579" cy="82867"/>
              </a:xfrm>
              <a:custGeom>
                <a:avLst/>
                <a:gdLst/>
                <a:ahLst/>
                <a:cxnLst/>
                <a:rect l="l" t="t" r="r" b="b"/>
                <a:pathLst>
                  <a:path w="68579" h="82867" extrusionOk="0">
                    <a:moveTo>
                      <a:pt x="0" y="48577"/>
                    </a:moveTo>
                    <a:cubicBezTo>
                      <a:pt x="0" y="67627"/>
                      <a:pt x="15240" y="82868"/>
                      <a:pt x="34290" y="82868"/>
                    </a:cubicBezTo>
                    <a:cubicBezTo>
                      <a:pt x="53340" y="82868"/>
                      <a:pt x="68580" y="67627"/>
                      <a:pt x="68580" y="48577"/>
                    </a:cubicBezTo>
                    <a:lnTo>
                      <a:pt x="68580" y="0"/>
                    </a:lnTo>
                    <a:lnTo>
                      <a:pt x="953" y="0"/>
                    </a:lnTo>
                    <a:lnTo>
                      <a:pt x="953" y="4857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8" name="Google Shape;1378;p34"/>
              <p:cNvSpPr/>
              <p:nvPr/>
            </p:nvSpPr>
            <p:spPr>
              <a:xfrm>
                <a:off x="3569943" y="6015011"/>
                <a:ext cx="117208" cy="117208"/>
              </a:xfrm>
              <a:custGeom>
                <a:avLst/>
                <a:gdLst/>
                <a:ahLst/>
                <a:cxnLst/>
                <a:rect l="l" t="t" r="r" b="b"/>
                <a:pathLst>
                  <a:path w="117208" h="117208" extrusionOk="0">
                    <a:moveTo>
                      <a:pt x="60033" y="26"/>
                    </a:moveTo>
                    <a:cubicBezTo>
                      <a:pt x="92418" y="978"/>
                      <a:pt x="118136" y="27648"/>
                      <a:pt x="117183" y="60033"/>
                    </a:cubicBezTo>
                    <a:cubicBezTo>
                      <a:pt x="116231" y="92418"/>
                      <a:pt x="89561" y="118136"/>
                      <a:pt x="57176" y="117183"/>
                    </a:cubicBezTo>
                    <a:cubicBezTo>
                      <a:pt x="24791" y="116231"/>
                      <a:pt x="-927" y="89561"/>
                      <a:pt x="26" y="57176"/>
                    </a:cubicBezTo>
                    <a:cubicBezTo>
                      <a:pt x="978" y="24790"/>
                      <a:pt x="27648" y="-927"/>
                      <a:pt x="60033" y="26"/>
                    </a:cubicBezTo>
                    <a:lnTo>
                      <a:pt x="60033" y="2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79" name="Google Shape;1379;p34"/>
            <p:cNvSpPr/>
            <p:nvPr/>
          </p:nvSpPr>
          <p:spPr>
            <a:xfrm>
              <a:off x="3055825" y="4288505"/>
              <a:ext cx="56007" cy="39505"/>
            </a:xfrm>
            <a:custGeom>
              <a:avLst/>
              <a:gdLst/>
              <a:ahLst/>
              <a:cxnLst/>
              <a:rect l="l" t="t" r="r" b="b"/>
              <a:pathLst>
                <a:path w="106680" h="75247" extrusionOk="0">
                  <a:moveTo>
                    <a:pt x="0" y="72390"/>
                  </a:moveTo>
                  <a:lnTo>
                    <a:pt x="33338" y="72390"/>
                  </a:lnTo>
                  <a:cubicBezTo>
                    <a:pt x="39053" y="72390"/>
                    <a:pt x="44768" y="73343"/>
                    <a:pt x="49530" y="75248"/>
                  </a:cubicBezTo>
                  <a:lnTo>
                    <a:pt x="106680" y="75248"/>
                  </a:lnTo>
                  <a:lnTo>
                    <a:pt x="92393" y="0"/>
                  </a:lnTo>
                  <a:lnTo>
                    <a:pt x="80010" y="0"/>
                  </a:lnTo>
                  <a:lnTo>
                    <a:pt x="0" y="7239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80" name="Google Shape;1380;p34"/>
            <p:cNvGrpSpPr/>
            <p:nvPr/>
          </p:nvGrpSpPr>
          <p:grpSpPr>
            <a:xfrm>
              <a:off x="2848699" y="4288485"/>
              <a:ext cx="318332" cy="65655"/>
              <a:chOff x="3235644" y="6390322"/>
              <a:chExt cx="609597" cy="125727"/>
            </a:xfrm>
          </p:grpSpPr>
          <p:sp>
            <p:nvSpPr>
              <p:cNvPr id="1381" name="Google Shape;1381;p34"/>
              <p:cNvSpPr/>
              <p:nvPr/>
            </p:nvSpPr>
            <p:spPr>
              <a:xfrm>
                <a:off x="3798569" y="6390322"/>
                <a:ext cx="46672" cy="12382"/>
              </a:xfrm>
              <a:custGeom>
                <a:avLst/>
                <a:gdLst/>
                <a:ahLst/>
                <a:cxnLst/>
                <a:rect l="l" t="t" r="r" b="b"/>
                <a:pathLst>
                  <a:path w="46672" h="12382" extrusionOk="0">
                    <a:moveTo>
                      <a:pt x="0" y="952"/>
                    </a:moveTo>
                    <a:cubicBezTo>
                      <a:pt x="1905" y="1905"/>
                      <a:pt x="8572" y="12382"/>
                      <a:pt x="22860" y="12382"/>
                    </a:cubicBezTo>
                    <a:cubicBezTo>
                      <a:pt x="32385" y="12382"/>
                      <a:pt x="40958" y="7620"/>
                      <a:pt x="46672" y="0"/>
                    </a:cubicBezTo>
                    <a:cubicBezTo>
                      <a:pt x="42863" y="952"/>
                      <a:pt x="38100" y="1905"/>
                      <a:pt x="34290" y="1905"/>
                    </a:cubicBezTo>
                    <a:lnTo>
                      <a:pt x="0" y="190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2" name="Google Shape;1382;p34"/>
              <p:cNvSpPr/>
              <p:nvPr/>
            </p:nvSpPr>
            <p:spPr>
              <a:xfrm>
                <a:off x="3235644" y="6397944"/>
                <a:ext cx="118105" cy="118105"/>
              </a:xfrm>
              <a:custGeom>
                <a:avLst/>
                <a:gdLst/>
                <a:ahLst/>
                <a:cxnLst/>
                <a:rect l="l" t="t" r="r" b="b"/>
                <a:pathLst>
                  <a:path w="118105" h="118105" extrusionOk="0">
                    <a:moveTo>
                      <a:pt x="105725" y="22857"/>
                    </a:moveTo>
                    <a:cubicBezTo>
                      <a:pt x="125728" y="48575"/>
                      <a:pt x="120965" y="85723"/>
                      <a:pt x="95248" y="105725"/>
                    </a:cubicBezTo>
                    <a:cubicBezTo>
                      <a:pt x="69530" y="125728"/>
                      <a:pt x="32383" y="120965"/>
                      <a:pt x="12380" y="95248"/>
                    </a:cubicBezTo>
                    <a:cubicBezTo>
                      <a:pt x="-7622" y="69530"/>
                      <a:pt x="-2860" y="32382"/>
                      <a:pt x="22858" y="12380"/>
                    </a:cubicBezTo>
                    <a:cubicBezTo>
                      <a:pt x="48575" y="-7622"/>
                      <a:pt x="85723" y="-2860"/>
                      <a:pt x="105725" y="22857"/>
                    </a:cubicBezTo>
                    <a:lnTo>
                      <a:pt x="105725" y="2285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83" name="Google Shape;1383;p34"/>
            <p:cNvSpPr/>
            <p:nvPr/>
          </p:nvSpPr>
          <p:spPr>
            <a:xfrm>
              <a:off x="3002115" y="4368077"/>
              <a:ext cx="5001" cy="5001"/>
            </a:xfrm>
            <a:custGeom>
              <a:avLst/>
              <a:gdLst/>
              <a:ahLst/>
              <a:cxnLst/>
              <a:rect l="l" t="t" r="r" b="b"/>
              <a:pathLst>
                <a:path w="9525" h="9525" extrusionOk="0">
                  <a:moveTo>
                    <a:pt x="0" y="0"/>
                  </a:moveTo>
                  <a:cubicBezTo>
                    <a:pt x="0" y="0"/>
                    <a:pt x="0" y="0"/>
                    <a:pt x="0" y="0"/>
                  </a:cubicBezTo>
                  <a:cubicBezTo>
                    <a:pt x="0" y="0"/>
                    <a:pt x="0" y="0"/>
                    <a:pt x="0" y="0"/>
                  </a:cubicBez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4" name="Google Shape;1384;p34"/>
            <p:cNvSpPr/>
            <p:nvPr/>
          </p:nvSpPr>
          <p:spPr>
            <a:xfrm>
              <a:off x="3003109" y="4266125"/>
              <a:ext cx="33504" cy="20502"/>
            </a:xfrm>
            <a:custGeom>
              <a:avLst/>
              <a:gdLst/>
              <a:ahLst/>
              <a:cxnLst/>
              <a:rect l="l" t="t" r="r" b="b"/>
              <a:pathLst>
                <a:path w="63817" h="39052" extrusionOk="0">
                  <a:moveTo>
                    <a:pt x="45720" y="39052"/>
                  </a:moveTo>
                  <a:lnTo>
                    <a:pt x="63817" y="23813"/>
                  </a:lnTo>
                  <a:lnTo>
                    <a:pt x="7620" y="0"/>
                  </a:lnTo>
                  <a:lnTo>
                    <a:pt x="0" y="39052"/>
                  </a:lnTo>
                  <a:lnTo>
                    <a:pt x="45720" y="3905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5" name="Google Shape;1385;p34"/>
            <p:cNvSpPr/>
            <p:nvPr/>
          </p:nvSpPr>
          <p:spPr>
            <a:xfrm>
              <a:off x="2921052" y="4248719"/>
              <a:ext cx="256031" cy="119515"/>
            </a:xfrm>
            <a:custGeom>
              <a:avLst/>
              <a:gdLst/>
              <a:ahLst/>
              <a:cxnLst/>
              <a:rect l="l" t="t" r="r" b="b"/>
              <a:pathLst>
                <a:path w="487679" h="227647" extrusionOk="0">
                  <a:moveTo>
                    <a:pt x="458152" y="0"/>
                  </a:moveTo>
                  <a:lnTo>
                    <a:pt x="321945" y="0"/>
                  </a:lnTo>
                  <a:cubicBezTo>
                    <a:pt x="317183" y="0"/>
                    <a:pt x="312420" y="952"/>
                    <a:pt x="307658" y="3810"/>
                  </a:cubicBezTo>
                  <a:cubicBezTo>
                    <a:pt x="320992" y="15240"/>
                    <a:pt x="325755" y="34290"/>
                    <a:pt x="318135" y="51435"/>
                  </a:cubicBezTo>
                  <a:cubicBezTo>
                    <a:pt x="309563" y="72390"/>
                    <a:pt x="284797" y="82868"/>
                    <a:pt x="262890" y="74295"/>
                  </a:cubicBezTo>
                  <a:lnTo>
                    <a:pt x="237172" y="63818"/>
                  </a:lnTo>
                  <a:lnTo>
                    <a:pt x="208597" y="87630"/>
                  </a:lnTo>
                  <a:lnTo>
                    <a:pt x="33338" y="87630"/>
                  </a:lnTo>
                  <a:cubicBezTo>
                    <a:pt x="14288" y="87630"/>
                    <a:pt x="0" y="102870"/>
                    <a:pt x="0" y="120968"/>
                  </a:cubicBezTo>
                  <a:lnTo>
                    <a:pt x="0" y="193357"/>
                  </a:lnTo>
                  <a:cubicBezTo>
                    <a:pt x="0" y="212407"/>
                    <a:pt x="15240" y="227648"/>
                    <a:pt x="33338" y="227648"/>
                  </a:cubicBezTo>
                  <a:lnTo>
                    <a:pt x="154305" y="227648"/>
                  </a:lnTo>
                  <a:lnTo>
                    <a:pt x="89535" y="190500"/>
                  </a:lnTo>
                  <a:lnTo>
                    <a:pt x="151447" y="212407"/>
                  </a:lnTo>
                  <a:cubicBezTo>
                    <a:pt x="154305" y="213360"/>
                    <a:pt x="157163" y="214313"/>
                    <a:pt x="160020" y="214313"/>
                  </a:cubicBezTo>
                  <a:lnTo>
                    <a:pt x="291465" y="214313"/>
                  </a:lnTo>
                  <a:cubicBezTo>
                    <a:pt x="306705" y="214313"/>
                    <a:pt x="318135" y="201930"/>
                    <a:pt x="318135" y="187643"/>
                  </a:cubicBezTo>
                  <a:cubicBezTo>
                    <a:pt x="318135" y="172402"/>
                    <a:pt x="305752" y="160973"/>
                    <a:pt x="291465" y="160973"/>
                  </a:cubicBezTo>
                  <a:lnTo>
                    <a:pt x="164783" y="160973"/>
                  </a:lnTo>
                  <a:lnTo>
                    <a:pt x="107633" y="140970"/>
                  </a:lnTo>
                  <a:lnTo>
                    <a:pt x="160020" y="147638"/>
                  </a:lnTo>
                  <a:lnTo>
                    <a:pt x="235267" y="147638"/>
                  </a:lnTo>
                  <a:lnTo>
                    <a:pt x="332422" y="60007"/>
                  </a:lnTo>
                  <a:lnTo>
                    <a:pt x="458152" y="60007"/>
                  </a:lnTo>
                  <a:cubicBezTo>
                    <a:pt x="474345" y="60007"/>
                    <a:pt x="487680" y="46673"/>
                    <a:pt x="487680" y="30480"/>
                  </a:cubicBezTo>
                  <a:cubicBezTo>
                    <a:pt x="487680" y="14288"/>
                    <a:pt x="474345" y="0"/>
                    <a:pt x="458152" y="0"/>
                  </a:cubicBezTo>
                  <a:lnTo>
                    <a:pt x="458152"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6" name="Google Shape;1386;p34"/>
            <p:cNvSpPr/>
            <p:nvPr/>
          </p:nvSpPr>
          <p:spPr>
            <a:xfrm>
              <a:off x="3073231" y="4336745"/>
              <a:ext cx="131042" cy="31504"/>
            </a:xfrm>
            <a:custGeom>
              <a:avLst/>
              <a:gdLst/>
              <a:ahLst/>
              <a:cxnLst/>
              <a:rect l="l" t="t" r="r" b="b"/>
              <a:pathLst>
                <a:path w="249603" h="60007" extrusionOk="0">
                  <a:moveTo>
                    <a:pt x="220980" y="0"/>
                  </a:moveTo>
                  <a:lnTo>
                    <a:pt x="35243" y="0"/>
                  </a:lnTo>
                  <a:cubicBezTo>
                    <a:pt x="38100" y="5715"/>
                    <a:pt x="40005" y="12382"/>
                    <a:pt x="40005" y="20002"/>
                  </a:cubicBezTo>
                  <a:cubicBezTo>
                    <a:pt x="40005" y="41910"/>
                    <a:pt x="21908" y="60007"/>
                    <a:pt x="0" y="60007"/>
                  </a:cubicBezTo>
                  <a:lnTo>
                    <a:pt x="220028" y="60007"/>
                  </a:lnTo>
                  <a:cubicBezTo>
                    <a:pt x="236220" y="60007"/>
                    <a:pt x="249555" y="46672"/>
                    <a:pt x="249555" y="30480"/>
                  </a:cubicBezTo>
                  <a:cubicBezTo>
                    <a:pt x="250508" y="13335"/>
                    <a:pt x="237172" y="0"/>
                    <a:pt x="220980" y="0"/>
                  </a:cubicBezTo>
                  <a:lnTo>
                    <a:pt x="22098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7" name="Google Shape;1387;p34"/>
            <p:cNvSpPr/>
            <p:nvPr/>
          </p:nvSpPr>
          <p:spPr>
            <a:xfrm>
              <a:off x="2847448" y="4375537"/>
              <a:ext cx="376047" cy="82510"/>
            </a:xfrm>
            <a:custGeom>
              <a:avLst/>
              <a:gdLst/>
              <a:ahLst/>
              <a:cxnLst/>
              <a:rect l="l" t="t" r="r" b="b"/>
              <a:pathLst>
                <a:path w="716280" h="157162" extrusionOk="0">
                  <a:moveTo>
                    <a:pt x="685800" y="0"/>
                  </a:moveTo>
                  <a:lnTo>
                    <a:pt x="28575" y="0"/>
                  </a:lnTo>
                  <a:cubicBezTo>
                    <a:pt x="13335" y="0"/>
                    <a:pt x="0" y="12382"/>
                    <a:pt x="0" y="28575"/>
                  </a:cubicBezTo>
                  <a:cubicBezTo>
                    <a:pt x="0" y="43815"/>
                    <a:pt x="12383" y="57150"/>
                    <a:pt x="28575" y="57150"/>
                  </a:cubicBezTo>
                  <a:lnTo>
                    <a:pt x="38100" y="57150"/>
                  </a:lnTo>
                  <a:lnTo>
                    <a:pt x="38100" y="128588"/>
                  </a:lnTo>
                  <a:cubicBezTo>
                    <a:pt x="38100" y="143827"/>
                    <a:pt x="50483" y="157163"/>
                    <a:pt x="66675" y="157163"/>
                  </a:cubicBezTo>
                  <a:cubicBezTo>
                    <a:pt x="81915" y="157163"/>
                    <a:pt x="95250" y="144780"/>
                    <a:pt x="95250" y="128588"/>
                  </a:cubicBezTo>
                  <a:lnTo>
                    <a:pt x="95250" y="57150"/>
                  </a:lnTo>
                  <a:lnTo>
                    <a:pt x="621030" y="57150"/>
                  </a:lnTo>
                  <a:lnTo>
                    <a:pt x="621030" y="128588"/>
                  </a:lnTo>
                  <a:cubicBezTo>
                    <a:pt x="621030" y="143827"/>
                    <a:pt x="633413" y="157163"/>
                    <a:pt x="649605" y="157163"/>
                  </a:cubicBezTo>
                  <a:cubicBezTo>
                    <a:pt x="664845" y="157163"/>
                    <a:pt x="678180" y="144780"/>
                    <a:pt x="678180" y="128588"/>
                  </a:cubicBezTo>
                  <a:lnTo>
                    <a:pt x="678180" y="57150"/>
                  </a:lnTo>
                  <a:lnTo>
                    <a:pt x="687705" y="57150"/>
                  </a:lnTo>
                  <a:cubicBezTo>
                    <a:pt x="702945" y="57150"/>
                    <a:pt x="716280" y="44768"/>
                    <a:pt x="716280" y="28575"/>
                  </a:cubicBezTo>
                  <a:cubicBezTo>
                    <a:pt x="714375" y="13335"/>
                    <a:pt x="701993" y="0"/>
                    <a:pt x="685800" y="0"/>
                  </a:cubicBezTo>
                  <a:lnTo>
                    <a:pt x="68580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8" name="Google Shape;1388;p34"/>
            <p:cNvSpPr/>
            <p:nvPr/>
          </p:nvSpPr>
          <p:spPr>
            <a:xfrm>
              <a:off x="2993616" y="4162184"/>
              <a:ext cx="142562" cy="119586"/>
            </a:xfrm>
            <a:custGeom>
              <a:avLst/>
              <a:gdLst/>
              <a:ahLst/>
              <a:cxnLst/>
              <a:rect l="l" t="t" r="r" b="b"/>
              <a:pathLst>
                <a:path w="271547" h="227783" extrusionOk="0">
                  <a:moveTo>
                    <a:pt x="85" y="74295"/>
                  </a:moveTo>
                  <a:lnTo>
                    <a:pt x="5800" y="158115"/>
                  </a:lnTo>
                  <a:cubicBezTo>
                    <a:pt x="6752" y="168593"/>
                    <a:pt x="13420" y="178118"/>
                    <a:pt x="22945" y="181928"/>
                  </a:cubicBezTo>
                  <a:lnTo>
                    <a:pt x="128672" y="225743"/>
                  </a:lnTo>
                  <a:cubicBezTo>
                    <a:pt x="142960" y="231458"/>
                    <a:pt x="160105" y="224790"/>
                    <a:pt x="165820" y="210503"/>
                  </a:cubicBezTo>
                  <a:cubicBezTo>
                    <a:pt x="171535" y="196215"/>
                    <a:pt x="164867" y="180023"/>
                    <a:pt x="150580" y="173355"/>
                  </a:cubicBezTo>
                  <a:lnTo>
                    <a:pt x="61045" y="136208"/>
                  </a:lnTo>
                  <a:lnTo>
                    <a:pt x="56282" y="69533"/>
                  </a:lnTo>
                  <a:lnTo>
                    <a:pt x="71522" y="124778"/>
                  </a:lnTo>
                  <a:lnTo>
                    <a:pt x="153437" y="159068"/>
                  </a:lnTo>
                  <a:cubicBezTo>
                    <a:pt x="162010" y="152400"/>
                    <a:pt x="171535" y="148590"/>
                    <a:pt x="182012" y="148590"/>
                  </a:cubicBezTo>
                  <a:lnTo>
                    <a:pt x="193442" y="148590"/>
                  </a:lnTo>
                  <a:lnTo>
                    <a:pt x="185822" y="107633"/>
                  </a:lnTo>
                  <a:lnTo>
                    <a:pt x="200110" y="148590"/>
                  </a:lnTo>
                  <a:lnTo>
                    <a:pt x="271547" y="148590"/>
                  </a:lnTo>
                  <a:lnTo>
                    <a:pt x="254402" y="131445"/>
                  </a:lnTo>
                  <a:cubicBezTo>
                    <a:pt x="242972" y="100013"/>
                    <a:pt x="234400" y="75248"/>
                    <a:pt x="228685" y="57150"/>
                  </a:cubicBezTo>
                  <a:cubicBezTo>
                    <a:pt x="215350" y="19050"/>
                    <a:pt x="193442" y="0"/>
                    <a:pt x="162962" y="0"/>
                  </a:cubicBezTo>
                  <a:cubicBezTo>
                    <a:pt x="131530" y="0"/>
                    <a:pt x="99145" y="0"/>
                    <a:pt x="67712" y="0"/>
                  </a:cubicBezTo>
                  <a:cubicBezTo>
                    <a:pt x="28660" y="1905"/>
                    <a:pt x="-1820" y="35243"/>
                    <a:pt x="85" y="74295"/>
                  </a:cubicBezTo>
                  <a:lnTo>
                    <a:pt x="85" y="7429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89" name="Google Shape;1389;p34"/>
          <p:cNvGrpSpPr/>
          <p:nvPr/>
        </p:nvGrpSpPr>
        <p:grpSpPr>
          <a:xfrm>
            <a:off x="7997327" y="3462656"/>
            <a:ext cx="375047" cy="228695"/>
            <a:chOff x="7012890" y="3467206"/>
            <a:chExt cx="375047" cy="228695"/>
          </a:xfrm>
        </p:grpSpPr>
        <p:sp>
          <p:nvSpPr>
            <p:cNvPr id="1390" name="Google Shape;1390;p34"/>
            <p:cNvSpPr/>
            <p:nvPr/>
          </p:nvSpPr>
          <p:spPr>
            <a:xfrm>
              <a:off x="7077080" y="3467206"/>
              <a:ext cx="63934" cy="64298"/>
            </a:xfrm>
            <a:custGeom>
              <a:avLst/>
              <a:gdLst/>
              <a:ahLst/>
              <a:cxnLst/>
              <a:rect l="l" t="t" r="r" b="b"/>
              <a:pathLst>
                <a:path w="121779" h="122472" extrusionOk="0">
                  <a:moveTo>
                    <a:pt x="98037" y="13006"/>
                  </a:moveTo>
                  <a:cubicBezTo>
                    <a:pt x="124707" y="33961"/>
                    <a:pt x="129470" y="72061"/>
                    <a:pt x="109467" y="98731"/>
                  </a:cubicBezTo>
                  <a:cubicBezTo>
                    <a:pt x="88512" y="125401"/>
                    <a:pt x="50412" y="130163"/>
                    <a:pt x="23742" y="110161"/>
                  </a:cubicBezTo>
                  <a:cubicBezTo>
                    <a:pt x="-2928" y="89206"/>
                    <a:pt x="-7691" y="51106"/>
                    <a:pt x="12312" y="24436"/>
                  </a:cubicBezTo>
                  <a:cubicBezTo>
                    <a:pt x="33267" y="-3187"/>
                    <a:pt x="71367" y="-7949"/>
                    <a:pt x="98037" y="13006"/>
                  </a:cubicBezTo>
                  <a:lnTo>
                    <a:pt x="98037" y="1300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1" name="Google Shape;1391;p34"/>
            <p:cNvSpPr/>
            <p:nvPr/>
          </p:nvSpPr>
          <p:spPr>
            <a:xfrm>
              <a:off x="7226738" y="3599820"/>
              <a:ext cx="49006" cy="29003"/>
            </a:xfrm>
            <a:custGeom>
              <a:avLst/>
              <a:gdLst/>
              <a:ahLst/>
              <a:cxnLst/>
              <a:rect l="l" t="t" r="r" b="b"/>
              <a:pathLst>
                <a:path w="93344" h="55244" extrusionOk="0">
                  <a:moveTo>
                    <a:pt x="0" y="12382"/>
                  </a:moveTo>
                  <a:cubicBezTo>
                    <a:pt x="2857" y="16192"/>
                    <a:pt x="22860" y="49530"/>
                    <a:pt x="25718" y="55245"/>
                  </a:cubicBezTo>
                  <a:lnTo>
                    <a:pt x="93345" y="55245"/>
                  </a:lnTo>
                  <a:cubicBezTo>
                    <a:pt x="93345" y="49530"/>
                    <a:pt x="91440" y="43815"/>
                    <a:pt x="88582" y="39052"/>
                  </a:cubicBezTo>
                  <a:lnTo>
                    <a:pt x="64770" y="0"/>
                  </a:lnTo>
                  <a:cubicBezTo>
                    <a:pt x="58102" y="5715"/>
                    <a:pt x="50482" y="8572"/>
                    <a:pt x="41910" y="9525"/>
                  </a:cubicBezTo>
                  <a:lnTo>
                    <a:pt x="0" y="1238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2" name="Google Shape;1392;p34"/>
            <p:cNvSpPr/>
            <p:nvPr/>
          </p:nvSpPr>
          <p:spPr>
            <a:xfrm>
              <a:off x="7204855" y="3551859"/>
              <a:ext cx="33004" cy="12720"/>
            </a:xfrm>
            <a:custGeom>
              <a:avLst/>
              <a:gdLst/>
              <a:ahLst/>
              <a:cxnLst/>
              <a:rect l="l" t="t" r="r" b="b"/>
              <a:pathLst>
                <a:path w="62865" h="24229" extrusionOk="0">
                  <a:moveTo>
                    <a:pt x="62865" y="19467"/>
                  </a:moveTo>
                  <a:lnTo>
                    <a:pt x="60008" y="14705"/>
                  </a:lnTo>
                  <a:cubicBezTo>
                    <a:pt x="48578" y="-3392"/>
                    <a:pt x="22860" y="-5298"/>
                    <a:pt x="9525" y="11847"/>
                  </a:cubicBezTo>
                  <a:lnTo>
                    <a:pt x="0" y="24230"/>
                  </a:lnTo>
                  <a:lnTo>
                    <a:pt x="62865" y="1946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3" name="Google Shape;1393;p34"/>
            <p:cNvSpPr/>
            <p:nvPr/>
          </p:nvSpPr>
          <p:spPr>
            <a:xfrm>
              <a:off x="7012890" y="3677900"/>
              <a:ext cx="375047" cy="18002"/>
            </a:xfrm>
            <a:custGeom>
              <a:avLst/>
              <a:gdLst/>
              <a:ahLst/>
              <a:cxnLst/>
              <a:rect l="l" t="t" r="r" b="b"/>
              <a:pathLst>
                <a:path w="714375" h="34289" extrusionOk="0">
                  <a:moveTo>
                    <a:pt x="697230" y="0"/>
                  </a:moveTo>
                  <a:lnTo>
                    <a:pt x="17145" y="0"/>
                  </a:lnTo>
                  <a:cubicBezTo>
                    <a:pt x="7620" y="0"/>
                    <a:pt x="0" y="7620"/>
                    <a:pt x="0" y="17145"/>
                  </a:cubicBezTo>
                  <a:cubicBezTo>
                    <a:pt x="0" y="26670"/>
                    <a:pt x="7620" y="34290"/>
                    <a:pt x="17145" y="34290"/>
                  </a:cubicBezTo>
                  <a:lnTo>
                    <a:pt x="697230" y="34290"/>
                  </a:lnTo>
                  <a:cubicBezTo>
                    <a:pt x="706755" y="34290"/>
                    <a:pt x="714375" y="26670"/>
                    <a:pt x="714375" y="17145"/>
                  </a:cubicBezTo>
                  <a:cubicBezTo>
                    <a:pt x="714375" y="7620"/>
                    <a:pt x="706755" y="0"/>
                    <a:pt x="697230" y="0"/>
                  </a:cubicBezTo>
                  <a:lnTo>
                    <a:pt x="69723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4" name="Google Shape;1394;p34"/>
            <p:cNvSpPr/>
            <p:nvPr/>
          </p:nvSpPr>
          <p:spPr>
            <a:xfrm>
              <a:off x="7084883" y="3536044"/>
              <a:ext cx="292155" cy="136135"/>
            </a:xfrm>
            <a:custGeom>
              <a:avLst/>
              <a:gdLst/>
              <a:ahLst/>
              <a:cxnLst/>
              <a:rect l="l" t="t" r="r" b="b"/>
              <a:pathLst>
                <a:path w="556486" h="259305" extrusionOk="0">
                  <a:moveTo>
                    <a:pt x="556486" y="225016"/>
                  </a:moveTo>
                  <a:cubicBezTo>
                    <a:pt x="555533" y="207871"/>
                    <a:pt x="541246" y="195488"/>
                    <a:pt x="525053" y="195488"/>
                  </a:cubicBezTo>
                  <a:lnTo>
                    <a:pt x="204061" y="195488"/>
                  </a:lnTo>
                  <a:lnTo>
                    <a:pt x="244066" y="137386"/>
                  </a:lnTo>
                  <a:lnTo>
                    <a:pt x="198346" y="141196"/>
                  </a:lnTo>
                  <a:cubicBezTo>
                    <a:pt x="195488" y="141196"/>
                    <a:pt x="187869" y="144053"/>
                    <a:pt x="179296" y="138338"/>
                  </a:cubicBezTo>
                  <a:lnTo>
                    <a:pt x="116431" y="97381"/>
                  </a:lnTo>
                  <a:lnTo>
                    <a:pt x="184058" y="125956"/>
                  </a:lnTo>
                  <a:cubicBezTo>
                    <a:pt x="187869" y="127861"/>
                    <a:pt x="192631" y="127861"/>
                    <a:pt x="196441" y="127861"/>
                  </a:cubicBezTo>
                  <a:lnTo>
                    <a:pt x="312646" y="119288"/>
                  </a:lnTo>
                  <a:cubicBezTo>
                    <a:pt x="327886" y="118336"/>
                    <a:pt x="339316" y="105001"/>
                    <a:pt x="338363" y="89761"/>
                  </a:cubicBezTo>
                  <a:cubicBezTo>
                    <a:pt x="337411" y="74521"/>
                    <a:pt x="324076" y="63091"/>
                    <a:pt x="308836" y="64044"/>
                  </a:cubicBezTo>
                  <a:lnTo>
                    <a:pt x="199299" y="72616"/>
                  </a:lnTo>
                  <a:lnTo>
                    <a:pt x="149769" y="51661"/>
                  </a:lnTo>
                  <a:lnTo>
                    <a:pt x="138338" y="23086"/>
                  </a:lnTo>
                  <a:cubicBezTo>
                    <a:pt x="131671" y="4988"/>
                    <a:pt x="111669" y="-4537"/>
                    <a:pt x="93571" y="2131"/>
                  </a:cubicBezTo>
                  <a:lnTo>
                    <a:pt x="23086" y="27848"/>
                  </a:lnTo>
                  <a:cubicBezTo>
                    <a:pt x="4988" y="34516"/>
                    <a:pt x="-4537" y="54519"/>
                    <a:pt x="2131" y="72616"/>
                  </a:cubicBezTo>
                  <a:lnTo>
                    <a:pt x="54519" y="217396"/>
                  </a:lnTo>
                  <a:cubicBezTo>
                    <a:pt x="63091" y="242161"/>
                    <a:pt x="86903" y="259306"/>
                    <a:pt x="113574" y="259306"/>
                  </a:cubicBezTo>
                  <a:lnTo>
                    <a:pt x="525053" y="259306"/>
                  </a:lnTo>
                  <a:cubicBezTo>
                    <a:pt x="542199" y="256448"/>
                    <a:pt x="556486" y="242161"/>
                    <a:pt x="556486" y="225016"/>
                  </a:cubicBezTo>
                  <a:lnTo>
                    <a:pt x="556486" y="22501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1398"/>
        <p:cNvGrpSpPr/>
        <p:nvPr/>
      </p:nvGrpSpPr>
      <p:grpSpPr>
        <a:xfrm>
          <a:off x="0" y="0"/>
          <a:ext cx="0" cy="0"/>
          <a:chOff x="0" y="0"/>
          <a:chExt cx="0" cy="0"/>
        </a:xfrm>
      </p:grpSpPr>
      <p:sp>
        <p:nvSpPr>
          <p:cNvPr id="1399" name="Google Shape;1399;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Risk factors</a:t>
            </a:r>
            <a:endParaRPr/>
          </a:p>
        </p:txBody>
      </p:sp>
      <p:sp>
        <p:nvSpPr>
          <p:cNvPr id="1400" name="Google Shape;1400;p35"/>
          <p:cNvSpPr txBox="1">
            <a:spLocks noGrp="1"/>
          </p:cNvSpPr>
          <p:nvPr>
            <p:ph type="subTitle" idx="1"/>
          </p:nvPr>
        </p:nvSpPr>
        <p:spPr>
          <a:xfrm>
            <a:off x="715100" y="1710634"/>
            <a:ext cx="2303700" cy="106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Many diseases occur more frequently in certain age brackets or groups</a:t>
            </a:r>
            <a:endParaRPr/>
          </a:p>
        </p:txBody>
      </p:sp>
      <p:sp>
        <p:nvSpPr>
          <p:cNvPr id="1401" name="Google Shape;1401;p35"/>
          <p:cNvSpPr txBox="1">
            <a:spLocks noGrp="1"/>
          </p:cNvSpPr>
          <p:nvPr>
            <p:ph type="subTitle" idx="2"/>
          </p:nvPr>
        </p:nvSpPr>
        <p:spPr>
          <a:xfrm>
            <a:off x="3422062" y="1710625"/>
            <a:ext cx="2304900" cy="106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 diseases have a hereditary component and can be passed down through families</a:t>
            </a:r>
            <a:endParaRPr/>
          </a:p>
        </p:txBody>
      </p:sp>
      <p:sp>
        <p:nvSpPr>
          <p:cNvPr id="1402" name="Google Shape;1402;p35"/>
          <p:cNvSpPr txBox="1">
            <a:spLocks noGrp="1"/>
          </p:cNvSpPr>
          <p:nvPr>
            <p:ph type="subTitle" idx="3"/>
          </p:nvPr>
        </p:nvSpPr>
        <p:spPr>
          <a:xfrm>
            <a:off x="715100" y="3269675"/>
            <a:ext cx="2304900" cy="106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Exposure to certain substances in the environment can increase the risk of developing some diseases</a:t>
            </a:r>
            <a:endParaRPr/>
          </a:p>
        </p:txBody>
      </p:sp>
      <p:sp>
        <p:nvSpPr>
          <p:cNvPr id="1403" name="Google Shape;1403;p35"/>
          <p:cNvSpPr txBox="1">
            <a:spLocks noGrp="1"/>
          </p:cNvSpPr>
          <p:nvPr>
            <p:ph type="subTitle" idx="4"/>
          </p:nvPr>
        </p:nvSpPr>
        <p:spPr>
          <a:xfrm>
            <a:off x="3422062" y="3269675"/>
            <a:ext cx="2304900" cy="106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personal or family history of certain illnesses can increase the risk of developing related or similar conditions</a:t>
            </a:r>
            <a:endParaRPr/>
          </a:p>
        </p:txBody>
      </p:sp>
      <p:sp>
        <p:nvSpPr>
          <p:cNvPr id="1404" name="Google Shape;1404;p35"/>
          <p:cNvSpPr txBox="1">
            <a:spLocks noGrp="1"/>
          </p:cNvSpPr>
          <p:nvPr>
            <p:ph type="subTitle" idx="7"/>
          </p:nvPr>
        </p:nvSpPr>
        <p:spPr>
          <a:xfrm>
            <a:off x="715100" y="1310775"/>
            <a:ext cx="2304900" cy="48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Age</a:t>
            </a:r>
            <a:endParaRPr/>
          </a:p>
        </p:txBody>
      </p:sp>
      <p:sp>
        <p:nvSpPr>
          <p:cNvPr id="1405" name="Google Shape;1405;p35"/>
          <p:cNvSpPr txBox="1">
            <a:spLocks noGrp="1"/>
          </p:cNvSpPr>
          <p:nvPr>
            <p:ph type="subTitle" idx="8"/>
          </p:nvPr>
        </p:nvSpPr>
        <p:spPr>
          <a:xfrm>
            <a:off x="3422061" y="1310775"/>
            <a:ext cx="2304900" cy="48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Genetics</a:t>
            </a:r>
            <a:endParaRPr/>
          </a:p>
        </p:txBody>
      </p:sp>
      <p:sp>
        <p:nvSpPr>
          <p:cNvPr id="1406" name="Google Shape;1406;p35"/>
          <p:cNvSpPr txBox="1">
            <a:spLocks noGrp="1"/>
          </p:cNvSpPr>
          <p:nvPr>
            <p:ph type="subTitle" idx="9"/>
          </p:nvPr>
        </p:nvSpPr>
        <p:spPr>
          <a:xfrm>
            <a:off x="6128997" y="1310775"/>
            <a:ext cx="2304900" cy="48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Lifestyle</a:t>
            </a:r>
            <a:endParaRPr/>
          </a:p>
        </p:txBody>
      </p:sp>
      <p:sp>
        <p:nvSpPr>
          <p:cNvPr id="1407" name="Google Shape;1407;p35"/>
          <p:cNvSpPr txBox="1">
            <a:spLocks noGrp="1"/>
          </p:cNvSpPr>
          <p:nvPr>
            <p:ph type="subTitle" idx="5"/>
          </p:nvPr>
        </p:nvSpPr>
        <p:spPr>
          <a:xfrm>
            <a:off x="6128999" y="1710625"/>
            <a:ext cx="2304900" cy="106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Certain behaviors can increase the risk of developing some illnesses</a:t>
            </a:r>
            <a:endParaRPr/>
          </a:p>
        </p:txBody>
      </p:sp>
      <p:sp>
        <p:nvSpPr>
          <p:cNvPr id="1408" name="Google Shape;1408;p35"/>
          <p:cNvSpPr txBox="1">
            <a:spLocks noGrp="1"/>
          </p:cNvSpPr>
          <p:nvPr>
            <p:ph type="subTitle" idx="6"/>
          </p:nvPr>
        </p:nvSpPr>
        <p:spPr>
          <a:xfrm>
            <a:off x="6128999" y="3269675"/>
            <a:ext cx="2304900" cy="106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 illnesses are more common in one gender than the other</a:t>
            </a:r>
            <a:endParaRPr/>
          </a:p>
        </p:txBody>
      </p:sp>
      <p:sp>
        <p:nvSpPr>
          <p:cNvPr id="1409" name="Google Shape;1409;p35"/>
          <p:cNvSpPr txBox="1">
            <a:spLocks noGrp="1"/>
          </p:cNvSpPr>
          <p:nvPr>
            <p:ph type="subTitle" idx="13"/>
          </p:nvPr>
        </p:nvSpPr>
        <p:spPr>
          <a:xfrm>
            <a:off x="715100" y="2866624"/>
            <a:ext cx="2304900" cy="48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Environment</a:t>
            </a:r>
            <a:endParaRPr/>
          </a:p>
        </p:txBody>
      </p:sp>
      <p:sp>
        <p:nvSpPr>
          <p:cNvPr id="1410" name="Google Shape;1410;p35"/>
          <p:cNvSpPr txBox="1">
            <a:spLocks noGrp="1"/>
          </p:cNvSpPr>
          <p:nvPr>
            <p:ph type="subTitle" idx="14"/>
          </p:nvPr>
        </p:nvSpPr>
        <p:spPr>
          <a:xfrm>
            <a:off x="3422061" y="2866627"/>
            <a:ext cx="2304900" cy="48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Medical history</a:t>
            </a:r>
            <a:endParaRPr/>
          </a:p>
        </p:txBody>
      </p:sp>
      <p:sp>
        <p:nvSpPr>
          <p:cNvPr id="1411" name="Google Shape;1411;p35"/>
          <p:cNvSpPr txBox="1">
            <a:spLocks noGrp="1"/>
          </p:cNvSpPr>
          <p:nvPr>
            <p:ph type="subTitle" idx="15"/>
          </p:nvPr>
        </p:nvSpPr>
        <p:spPr>
          <a:xfrm>
            <a:off x="6128997" y="2866627"/>
            <a:ext cx="2304900" cy="48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Gender</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1415"/>
        <p:cNvGrpSpPr/>
        <p:nvPr/>
      </p:nvGrpSpPr>
      <p:grpSpPr>
        <a:xfrm>
          <a:off x="0" y="0"/>
          <a:ext cx="0" cy="0"/>
          <a:chOff x="0" y="0"/>
          <a:chExt cx="0" cy="0"/>
        </a:xfrm>
      </p:grpSpPr>
      <p:sp>
        <p:nvSpPr>
          <p:cNvPr id="1416" name="Google Shape;1416;p36"/>
          <p:cNvSpPr txBox="1">
            <a:spLocks noGrp="1"/>
          </p:cNvSpPr>
          <p:nvPr>
            <p:ph type="subTitle" idx="3"/>
          </p:nvPr>
        </p:nvSpPr>
        <p:spPr>
          <a:xfrm>
            <a:off x="4853025" y="1883013"/>
            <a:ext cx="3492600" cy="39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Patients treated</a:t>
            </a:r>
            <a:endParaRPr/>
          </a:p>
        </p:txBody>
      </p:sp>
      <p:sp>
        <p:nvSpPr>
          <p:cNvPr id="1417" name="Google Shape;1417;p36"/>
          <p:cNvSpPr txBox="1">
            <a:spLocks noGrp="1"/>
          </p:cNvSpPr>
          <p:nvPr>
            <p:ph type="title"/>
          </p:nvPr>
        </p:nvSpPr>
        <p:spPr>
          <a:xfrm>
            <a:off x="798388" y="2864163"/>
            <a:ext cx="34926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85%</a:t>
            </a:r>
            <a:endParaRPr/>
          </a:p>
        </p:txBody>
      </p:sp>
      <p:sp>
        <p:nvSpPr>
          <p:cNvPr id="1418" name="Google Shape;1418;p36"/>
          <p:cNvSpPr txBox="1">
            <a:spLocks noGrp="1"/>
          </p:cNvSpPr>
          <p:nvPr>
            <p:ph type="subTitle" idx="1"/>
          </p:nvPr>
        </p:nvSpPr>
        <p:spPr>
          <a:xfrm>
            <a:off x="798400" y="3775487"/>
            <a:ext cx="3492600" cy="39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Success rate</a:t>
            </a:r>
            <a:endParaRPr/>
          </a:p>
        </p:txBody>
      </p:sp>
      <p:sp>
        <p:nvSpPr>
          <p:cNvPr id="1419" name="Google Shape;1419;p36"/>
          <p:cNvSpPr txBox="1">
            <a:spLocks noGrp="1"/>
          </p:cNvSpPr>
          <p:nvPr>
            <p:ph type="title" idx="2"/>
          </p:nvPr>
        </p:nvSpPr>
        <p:spPr>
          <a:xfrm>
            <a:off x="4853025" y="971702"/>
            <a:ext cx="34926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10,000</a:t>
            </a:r>
            <a:endParaRPr/>
          </a:p>
        </p:txBody>
      </p:sp>
      <p:sp>
        <p:nvSpPr>
          <p:cNvPr id="1420" name="Google Shape;1420;p36"/>
          <p:cNvSpPr txBox="1">
            <a:spLocks noGrp="1"/>
          </p:cNvSpPr>
          <p:nvPr>
            <p:ph type="title" idx="4"/>
          </p:nvPr>
        </p:nvSpPr>
        <p:spPr>
          <a:xfrm>
            <a:off x="4853013" y="2864163"/>
            <a:ext cx="34926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1,000</a:t>
            </a:r>
            <a:endParaRPr/>
          </a:p>
        </p:txBody>
      </p:sp>
      <p:sp>
        <p:nvSpPr>
          <p:cNvPr id="1421" name="Google Shape;1421;p36"/>
          <p:cNvSpPr txBox="1">
            <a:spLocks noGrp="1"/>
          </p:cNvSpPr>
          <p:nvPr>
            <p:ph type="subTitle" idx="5"/>
          </p:nvPr>
        </p:nvSpPr>
        <p:spPr>
          <a:xfrm>
            <a:off x="4853025" y="3775487"/>
            <a:ext cx="3492600" cy="39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Suffered secondary effects</a:t>
            </a:r>
            <a:endParaRPr/>
          </a:p>
        </p:txBody>
      </p:sp>
      <p:sp>
        <p:nvSpPr>
          <p:cNvPr id="1422" name="Google Shape;1422;p36"/>
          <p:cNvSpPr/>
          <p:nvPr/>
        </p:nvSpPr>
        <p:spPr>
          <a:xfrm>
            <a:off x="1855750" y="971713"/>
            <a:ext cx="1377900" cy="13779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423" name="Google Shape;1423;p36"/>
          <p:cNvSpPr/>
          <p:nvPr/>
        </p:nvSpPr>
        <p:spPr>
          <a:xfrm>
            <a:off x="2017175" y="1133138"/>
            <a:ext cx="1055100" cy="1055100"/>
          </a:xfrm>
          <a:prstGeom prst="arc">
            <a:avLst>
              <a:gd name="adj1" fmla="val 16200000"/>
              <a:gd name="adj2" fmla="val 13118317"/>
            </a:avLst>
          </a:prstGeom>
          <a:noFill/>
          <a:ln w="1143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grpSp>
        <p:nvGrpSpPr>
          <p:cNvPr id="1424" name="Google Shape;1424;p36"/>
          <p:cNvGrpSpPr/>
          <p:nvPr/>
        </p:nvGrpSpPr>
        <p:grpSpPr>
          <a:xfrm>
            <a:off x="2374682" y="1474032"/>
            <a:ext cx="340041" cy="373329"/>
            <a:chOff x="4941982" y="3397695"/>
            <a:chExt cx="340041" cy="373329"/>
          </a:xfrm>
        </p:grpSpPr>
        <p:grpSp>
          <p:nvGrpSpPr>
            <p:cNvPr id="1425" name="Google Shape;1425;p36"/>
            <p:cNvGrpSpPr/>
            <p:nvPr/>
          </p:nvGrpSpPr>
          <p:grpSpPr>
            <a:xfrm>
              <a:off x="5097668" y="3397695"/>
              <a:ext cx="184355" cy="373100"/>
              <a:chOff x="6958679" y="4538559"/>
              <a:chExt cx="353035" cy="714477"/>
            </a:xfrm>
          </p:grpSpPr>
          <p:sp>
            <p:nvSpPr>
              <p:cNvPr id="1426" name="Google Shape;1426;p36"/>
              <p:cNvSpPr/>
              <p:nvPr/>
            </p:nvSpPr>
            <p:spPr>
              <a:xfrm>
                <a:off x="6958679" y="4637437"/>
                <a:ext cx="353035" cy="615599"/>
              </a:xfrm>
              <a:custGeom>
                <a:avLst/>
                <a:gdLst/>
                <a:ahLst/>
                <a:cxnLst/>
                <a:rect l="l" t="t" r="r" b="b"/>
                <a:pathLst>
                  <a:path w="353035" h="615599" extrusionOk="0">
                    <a:moveTo>
                      <a:pt x="338422" y="382237"/>
                    </a:moveTo>
                    <a:cubicBezTo>
                      <a:pt x="347947" y="382237"/>
                      <a:pt x="354615" y="372712"/>
                      <a:pt x="352710" y="363187"/>
                    </a:cubicBezTo>
                    <a:lnTo>
                      <a:pt x="299370" y="72675"/>
                    </a:lnTo>
                    <a:cubicBezTo>
                      <a:pt x="296513" y="54578"/>
                      <a:pt x="282225" y="42195"/>
                      <a:pt x="265080" y="42195"/>
                    </a:cubicBezTo>
                    <a:cubicBezTo>
                      <a:pt x="241268" y="42195"/>
                      <a:pt x="226027" y="42195"/>
                      <a:pt x="205072" y="42195"/>
                    </a:cubicBezTo>
                    <a:cubicBezTo>
                      <a:pt x="199358" y="42195"/>
                      <a:pt x="193643" y="44100"/>
                      <a:pt x="188880" y="46957"/>
                    </a:cubicBezTo>
                    <a:lnTo>
                      <a:pt x="207930" y="52672"/>
                    </a:lnTo>
                    <a:lnTo>
                      <a:pt x="138397" y="46005"/>
                    </a:lnTo>
                    <a:lnTo>
                      <a:pt x="37433" y="2190"/>
                    </a:lnTo>
                    <a:cubicBezTo>
                      <a:pt x="24097" y="-3525"/>
                      <a:pt x="7905" y="2190"/>
                      <a:pt x="2190" y="16478"/>
                    </a:cubicBezTo>
                    <a:cubicBezTo>
                      <a:pt x="-3525" y="29812"/>
                      <a:pt x="2190" y="46005"/>
                      <a:pt x="16477" y="51720"/>
                    </a:cubicBezTo>
                    <a:lnTo>
                      <a:pt x="121252" y="97440"/>
                    </a:lnTo>
                    <a:cubicBezTo>
                      <a:pt x="124110" y="98393"/>
                      <a:pt x="126968" y="99345"/>
                      <a:pt x="129825" y="99345"/>
                    </a:cubicBezTo>
                    <a:lnTo>
                      <a:pt x="204120" y="106012"/>
                    </a:lnTo>
                    <a:lnTo>
                      <a:pt x="165068" y="110775"/>
                    </a:lnTo>
                    <a:lnTo>
                      <a:pt x="161258" y="129825"/>
                    </a:lnTo>
                    <a:lnTo>
                      <a:pt x="151733" y="139350"/>
                    </a:lnTo>
                    <a:lnTo>
                      <a:pt x="64102" y="182212"/>
                    </a:lnTo>
                    <a:lnTo>
                      <a:pt x="64102" y="242220"/>
                    </a:lnTo>
                    <a:lnTo>
                      <a:pt x="148875" y="201262"/>
                    </a:lnTo>
                    <a:lnTo>
                      <a:pt x="119347" y="363187"/>
                    </a:lnTo>
                    <a:cubicBezTo>
                      <a:pt x="117443" y="372712"/>
                      <a:pt x="124110" y="382237"/>
                      <a:pt x="133635" y="382237"/>
                    </a:cubicBezTo>
                    <a:lnTo>
                      <a:pt x="155543" y="382237"/>
                    </a:lnTo>
                    <a:lnTo>
                      <a:pt x="144113" y="426052"/>
                    </a:lnTo>
                    <a:cubicBezTo>
                      <a:pt x="143160" y="428910"/>
                      <a:pt x="143160" y="430815"/>
                      <a:pt x="143160" y="433673"/>
                    </a:cubicBezTo>
                    <a:lnTo>
                      <a:pt x="136493" y="579405"/>
                    </a:lnTo>
                    <a:cubicBezTo>
                      <a:pt x="135540" y="599407"/>
                      <a:pt x="151733" y="615600"/>
                      <a:pt x="170783" y="615600"/>
                    </a:cubicBezTo>
                    <a:cubicBezTo>
                      <a:pt x="188880" y="615600"/>
                      <a:pt x="204120" y="601313"/>
                      <a:pt x="205072" y="582263"/>
                    </a:cubicBezTo>
                    <a:lnTo>
                      <a:pt x="210788" y="440340"/>
                    </a:lnTo>
                    <a:lnTo>
                      <a:pt x="226027" y="382237"/>
                    </a:lnTo>
                    <a:lnTo>
                      <a:pt x="241268" y="382237"/>
                    </a:lnTo>
                    <a:lnTo>
                      <a:pt x="241268" y="445102"/>
                    </a:lnTo>
                    <a:cubicBezTo>
                      <a:pt x="241268" y="447960"/>
                      <a:pt x="241268" y="450818"/>
                      <a:pt x="242220" y="452723"/>
                    </a:cubicBezTo>
                    <a:lnTo>
                      <a:pt x="274605" y="587977"/>
                    </a:lnTo>
                    <a:cubicBezTo>
                      <a:pt x="279368" y="606075"/>
                      <a:pt x="297465" y="618457"/>
                      <a:pt x="316515" y="613695"/>
                    </a:cubicBezTo>
                    <a:cubicBezTo>
                      <a:pt x="334613" y="608932"/>
                      <a:pt x="346995" y="590835"/>
                      <a:pt x="342233" y="571785"/>
                    </a:cubicBezTo>
                    <a:lnTo>
                      <a:pt x="310800" y="440340"/>
                    </a:lnTo>
                    <a:lnTo>
                      <a:pt x="310800" y="381285"/>
                    </a:lnTo>
                    <a:cubicBezTo>
                      <a:pt x="321277" y="382237"/>
                      <a:pt x="330802" y="382237"/>
                      <a:pt x="338422" y="382237"/>
                    </a:cubicBezTo>
                    <a:lnTo>
                      <a:pt x="338422" y="38223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7" name="Google Shape;1427;p36"/>
              <p:cNvSpPr/>
              <p:nvPr/>
            </p:nvSpPr>
            <p:spPr>
              <a:xfrm>
                <a:off x="7135073" y="4538559"/>
                <a:ext cx="119268" cy="119268"/>
              </a:xfrm>
              <a:custGeom>
                <a:avLst/>
                <a:gdLst/>
                <a:ahLst/>
                <a:cxnLst/>
                <a:rect l="l" t="t" r="r" b="b"/>
                <a:pathLst>
                  <a:path w="119268" h="119268" extrusionOk="0">
                    <a:moveTo>
                      <a:pt x="119165" y="55348"/>
                    </a:moveTo>
                    <a:cubicBezTo>
                      <a:pt x="121071" y="88685"/>
                      <a:pt x="96306" y="116308"/>
                      <a:pt x="63921" y="119165"/>
                    </a:cubicBezTo>
                    <a:cubicBezTo>
                      <a:pt x="31536" y="121071"/>
                      <a:pt x="2961" y="96306"/>
                      <a:pt x="103" y="63921"/>
                    </a:cubicBezTo>
                    <a:cubicBezTo>
                      <a:pt x="-1802" y="31535"/>
                      <a:pt x="22963" y="2960"/>
                      <a:pt x="55348" y="103"/>
                    </a:cubicBezTo>
                    <a:cubicBezTo>
                      <a:pt x="88686" y="-1802"/>
                      <a:pt x="117261" y="22963"/>
                      <a:pt x="119165" y="55348"/>
                    </a:cubicBezTo>
                    <a:lnTo>
                      <a:pt x="119165" y="5534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28" name="Google Shape;1428;p36"/>
            <p:cNvSpPr/>
            <p:nvPr/>
          </p:nvSpPr>
          <p:spPr>
            <a:xfrm>
              <a:off x="5051087" y="3476019"/>
              <a:ext cx="50936" cy="60904"/>
            </a:xfrm>
            <a:custGeom>
              <a:avLst/>
              <a:gdLst/>
              <a:ahLst/>
              <a:cxnLst/>
              <a:rect l="l" t="t" r="r" b="b"/>
              <a:pathLst>
                <a:path w="97021" h="116007" extrusionOk="0">
                  <a:moveTo>
                    <a:pt x="74161" y="113284"/>
                  </a:moveTo>
                  <a:lnTo>
                    <a:pt x="84639" y="86614"/>
                  </a:lnTo>
                  <a:lnTo>
                    <a:pt x="97021" y="15176"/>
                  </a:lnTo>
                  <a:cubicBezTo>
                    <a:pt x="81781" y="1841"/>
                    <a:pt x="60826" y="-3874"/>
                    <a:pt x="39871" y="2794"/>
                  </a:cubicBezTo>
                  <a:cubicBezTo>
                    <a:pt x="9391" y="12319"/>
                    <a:pt x="-6802" y="45656"/>
                    <a:pt x="2723" y="76136"/>
                  </a:cubicBezTo>
                  <a:cubicBezTo>
                    <a:pt x="12248" y="106616"/>
                    <a:pt x="43681" y="122809"/>
                    <a:pt x="74161" y="113284"/>
                  </a:cubicBezTo>
                  <a:lnTo>
                    <a:pt x="74161" y="11328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29" name="Google Shape;1429;p36"/>
            <p:cNvGrpSpPr/>
            <p:nvPr/>
          </p:nvGrpSpPr>
          <p:grpSpPr>
            <a:xfrm>
              <a:off x="4941982" y="3440400"/>
              <a:ext cx="201098" cy="330624"/>
              <a:chOff x="6660544" y="4620338"/>
              <a:chExt cx="385097" cy="633136"/>
            </a:xfrm>
          </p:grpSpPr>
          <p:sp>
            <p:nvSpPr>
              <p:cNvPr id="1430" name="Google Shape;1430;p36"/>
              <p:cNvSpPr/>
              <p:nvPr/>
            </p:nvSpPr>
            <p:spPr>
              <a:xfrm>
                <a:off x="7003731" y="4620338"/>
                <a:ext cx="41910" cy="24050"/>
              </a:xfrm>
              <a:custGeom>
                <a:avLst/>
                <a:gdLst/>
                <a:ahLst/>
                <a:cxnLst/>
                <a:rect l="l" t="t" r="r" b="b"/>
                <a:pathLst>
                  <a:path w="41910" h="24050" extrusionOk="0">
                    <a:moveTo>
                      <a:pt x="20955" y="238"/>
                    </a:moveTo>
                    <a:cubicBezTo>
                      <a:pt x="13335" y="-714"/>
                      <a:pt x="5715" y="1191"/>
                      <a:pt x="0" y="5953"/>
                    </a:cubicBezTo>
                    <a:lnTo>
                      <a:pt x="41910" y="24051"/>
                    </a:lnTo>
                    <a:cubicBezTo>
                      <a:pt x="40957" y="12621"/>
                      <a:pt x="32385" y="2143"/>
                      <a:pt x="20955" y="238"/>
                    </a:cubicBezTo>
                    <a:lnTo>
                      <a:pt x="20955" y="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1" name="Google Shape;1431;p36"/>
              <p:cNvSpPr/>
              <p:nvPr/>
            </p:nvSpPr>
            <p:spPr>
              <a:xfrm>
                <a:off x="6660544" y="4710112"/>
                <a:ext cx="373667" cy="543362"/>
              </a:xfrm>
              <a:custGeom>
                <a:avLst/>
                <a:gdLst/>
                <a:ahLst/>
                <a:cxnLst/>
                <a:rect l="l" t="t" r="r" b="b"/>
                <a:pathLst>
                  <a:path w="373667" h="543362" extrusionOk="0">
                    <a:moveTo>
                      <a:pt x="322232" y="0"/>
                    </a:moveTo>
                    <a:lnTo>
                      <a:pt x="310803" y="65722"/>
                    </a:lnTo>
                    <a:lnTo>
                      <a:pt x="265082" y="140018"/>
                    </a:lnTo>
                    <a:lnTo>
                      <a:pt x="273655" y="118110"/>
                    </a:lnTo>
                    <a:lnTo>
                      <a:pt x="235555" y="118110"/>
                    </a:lnTo>
                    <a:cubicBezTo>
                      <a:pt x="213648" y="118110"/>
                      <a:pt x="196503" y="135255"/>
                      <a:pt x="196503" y="157163"/>
                    </a:cubicBezTo>
                    <a:lnTo>
                      <a:pt x="196503" y="170497"/>
                    </a:lnTo>
                    <a:lnTo>
                      <a:pt x="174595" y="245745"/>
                    </a:lnTo>
                    <a:lnTo>
                      <a:pt x="84107" y="274320"/>
                    </a:lnTo>
                    <a:cubicBezTo>
                      <a:pt x="70773" y="279082"/>
                      <a:pt x="63153" y="293370"/>
                      <a:pt x="66962" y="306705"/>
                    </a:cubicBezTo>
                    <a:cubicBezTo>
                      <a:pt x="69820" y="316230"/>
                      <a:pt x="77440" y="321945"/>
                      <a:pt x="86012" y="323850"/>
                    </a:cubicBezTo>
                    <a:cubicBezTo>
                      <a:pt x="83155" y="326707"/>
                      <a:pt x="80298" y="329565"/>
                      <a:pt x="79345" y="333375"/>
                    </a:cubicBezTo>
                    <a:lnTo>
                      <a:pt x="3145" y="497205"/>
                    </a:lnTo>
                    <a:cubicBezTo>
                      <a:pt x="-4475" y="513398"/>
                      <a:pt x="2193" y="532448"/>
                      <a:pt x="18385" y="540068"/>
                    </a:cubicBezTo>
                    <a:cubicBezTo>
                      <a:pt x="34578" y="547688"/>
                      <a:pt x="53628" y="540068"/>
                      <a:pt x="61248" y="524827"/>
                    </a:cubicBezTo>
                    <a:lnTo>
                      <a:pt x="101253" y="439102"/>
                    </a:lnTo>
                    <a:cubicBezTo>
                      <a:pt x="98395" y="426720"/>
                      <a:pt x="90775" y="387668"/>
                      <a:pt x="89823" y="380048"/>
                    </a:cubicBezTo>
                    <a:cubicBezTo>
                      <a:pt x="84107" y="353377"/>
                      <a:pt x="105062" y="326707"/>
                      <a:pt x="134590" y="326707"/>
                    </a:cubicBezTo>
                    <a:lnTo>
                      <a:pt x="248890" y="328613"/>
                    </a:lnTo>
                    <a:lnTo>
                      <a:pt x="136495" y="340995"/>
                    </a:lnTo>
                    <a:cubicBezTo>
                      <a:pt x="117445" y="342900"/>
                      <a:pt x="105062" y="360998"/>
                      <a:pt x="108873" y="379095"/>
                    </a:cubicBezTo>
                    <a:lnTo>
                      <a:pt x="135543" y="517207"/>
                    </a:lnTo>
                    <a:cubicBezTo>
                      <a:pt x="139353" y="534352"/>
                      <a:pt x="155545" y="545782"/>
                      <a:pt x="173643" y="542925"/>
                    </a:cubicBezTo>
                    <a:cubicBezTo>
                      <a:pt x="190787" y="539115"/>
                      <a:pt x="202218" y="522923"/>
                      <a:pt x="199360" y="504825"/>
                    </a:cubicBezTo>
                    <a:lnTo>
                      <a:pt x="179357" y="401002"/>
                    </a:lnTo>
                    <a:lnTo>
                      <a:pt x="291753" y="388620"/>
                    </a:lnTo>
                    <a:lnTo>
                      <a:pt x="198407" y="412432"/>
                    </a:lnTo>
                    <a:lnTo>
                      <a:pt x="216505" y="503873"/>
                    </a:lnTo>
                    <a:cubicBezTo>
                      <a:pt x="219362" y="517207"/>
                      <a:pt x="216505" y="529590"/>
                      <a:pt x="209837" y="540068"/>
                    </a:cubicBezTo>
                    <a:cubicBezTo>
                      <a:pt x="212695" y="541973"/>
                      <a:pt x="216505" y="542925"/>
                      <a:pt x="219362" y="542925"/>
                    </a:cubicBezTo>
                    <a:cubicBezTo>
                      <a:pt x="228887" y="542925"/>
                      <a:pt x="237460" y="535305"/>
                      <a:pt x="237460" y="524827"/>
                    </a:cubicBezTo>
                    <a:lnTo>
                      <a:pt x="237460" y="414338"/>
                    </a:lnTo>
                    <a:lnTo>
                      <a:pt x="306993" y="414338"/>
                    </a:lnTo>
                    <a:lnTo>
                      <a:pt x="306993" y="524827"/>
                    </a:lnTo>
                    <a:cubicBezTo>
                      <a:pt x="306993" y="534352"/>
                      <a:pt x="314612" y="542925"/>
                      <a:pt x="325090" y="542925"/>
                    </a:cubicBezTo>
                    <a:cubicBezTo>
                      <a:pt x="334615" y="542925"/>
                      <a:pt x="343187" y="535305"/>
                      <a:pt x="343187" y="524827"/>
                    </a:cubicBezTo>
                    <a:lnTo>
                      <a:pt x="343187" y="397193"/>
                    </a:lnTo>
                    <a:cubicBezTo>
                      <a:pt x="343187" y="389573"/>
                      <a:pt x="338425" y="382905"/>
                      <a:pt x="330805" y="380048"/>
                    </a:cubicBezTo>
                    <a:cubicBezTo>
                      <a:pt x="340330" y="373380"/>
                      <a:pt x="346045" y="361950"/>
                      <a:pt x="345093" y="349568"/>
                    </a:cubicBezTo>
                    <a:cubicBezTo>
                      <a:pt x="345093" y="349568"/>
                      <a:pt x="345093" y="349568"/>
                      <a:pt x="345093" y="349568"/>
                    </a:cubicBezTo>
                    <a:lnTo>
                      <a:pt x="345093" y="126682"/>
                    </a:lnTo>
                    <a:lnTo>
                      <a:pt x="311755" y="165735"/>
                    </a:lnTo>
                    <a:lnTo>
                      <a:pt x="360332" y="87630"/>
                    </a:lnTo>
                    <a:cubicBezTo>
                      <a:pt x="362237" y="84772"/>
                      <a:pt x="363190" y="81915"/>
                      <a:pt x="364143" y="78105"/>
                    </a:cubicBezTo>
                    <a:lnTo>
                      <a:pt x="373668" y="20003"/>
                    </a:lnTo>
                    <a:lnTo>
                      <a:pt x="322232" y="0"/>
                    </a:lnTo>
                    <a:close/>
                    <a:moveTo>
                      <a:pt x="195550" y="299085"/>
                    </a:moveTo>
                    <a:lnTo>
                      <a:pt x="146020" y="307657"/>
                    </a:lnTo>
                    <a:lnTo>
                      <a:pt x="195550" y="291465"/>
                    </a:lnTo>
                    <a:lnTo>
                      <a:pt x="195550" y="29908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1435"/>
        <p:cNvGrpSpPr/>
        <p:nvPr/>
      </p:nvGrpSpPr>
      <p:grpSpPr>
        <a:xfrm>
          <a:off x="0" y="0"/>
          <a:ext cx="0" cy="0"/>
          <a:chOff x="0" y="0"/>
          <a:chExt cx="0" cy="0"/>
        </a:xfrm>
      </p:grpSpPr>
      <p:sp>
        <p:nvSpPr>
          <p:cNvPr id="1436" name="Google Shape;1436;p37"/>
          <p:cNvSpPr txBox="1">
            <a:spLocks noGrp="1"/>
          </p:cNvSpPr>
          <p:nvPr>
            <p:ph type="subTitle" idx="1"/>
          </p:nvPr>
        </p:nvSpPr>
        <p:spPr>
          <a:xfrm>
            <a:off x="1525525" y="2660063"/>
            <a:ext cx="6093000" cy="103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Investment in disease research is crucial for improving public health outcomes, advancing medicine and improving quality of life for patients, which in turn has the potential for significant economic growth and global health benefits</a:t>
            </a:r>
            <a:endParaRPr/>
          </a:p>
        </p:txBody>
      </p:sp>
      <p:sp>
        <p:nvSpPr>
          <p:cNvPr id="1437" name="Google Shape;1437;p37"/>
          <p:cNvSpPr txBox="1">
            <a:spLocks noGrp="1"/>
          </p:cNvSpPr>
          <p:nvPr>
            <p:ph type="title"/>
          </p:nvPr>
        </p:nvSpPr>
        <p:spPr>
          <a:xfrm>
            <a:off x="2096825" y="1417888"/>
            <a:ext cx="4950300" cy="113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 billion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1441"/>
        <p:cNvGrpSpPr/>
        <p:nvPr/>
      </p:nvGrpSpPr>
      <p:grpSpPr>
        <a:xfrm>
          <a:off x="0" y="0"/>
          <a:ext cx="0" cy="0"/>
          <a:chOff x="0" y="0"/>
          <a:chExt cx="0" cy="0"/>
        </a:xfrm>
      </p:grpSpPr>
      <p:sp>
        <p:nvSpPr>
          <p:cNvPr id="1442" name="Google Shape;1442;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Disease prevalence</a:t>
            </a:r>
            <a:endParaRPr/>
          </a:p>
        </p:txBody>
      </p:sp>
      <p:sp>
        <p:nvSpPr>
          <p:cNvPr id="1443" name="Google Shape;1443;p38"/>
          <p:cNvSpPr txBox="1"/>
          <p:nvPr/>
        </p:nvSpPr>
        <p:spPr>
          <a:xfrm>
            <a:off x="981900" y="44351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Duru Sans"/>
                <a:ea typeface="Duru Sans"/>
                <a:cs typeface="Duru Sans"/>
                <a:sym typeface="Duru Sans"/>
              </a:rPr>
              <a:t>Follow the link in the map to modify its data and then paste the new one here. </a:t>
            </a:r>
            <a:r>
              <a:rPr lang="en" sz="1000" b="1" u="sng">
                <a:solidFill>
                  <a:schemeClr val="dk1"/>
                </a:solidFill>
                <a:latin typeface="Duru Sans"/>
                <a:ea typeface="Duru Sans"/>
                <a:cs typeface="Duru Sans"/>
                <a:sym typeface="Duru Sans"/>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Duru Sans"/>
              <a:ea typeface="Duru Sans"/>
              <a:cs typeface="Duru Sans"/>
              <a:sym typeface="Duru Sans"/>
            </a:endParaRPr>
          </a:p>
        </p:txBody>
      </p:sp>
      <p:sp>
        <p:nvSpPr>
          <p:cNvPr id="1444" name="Google Shape;1444;p38"/>
          <p:cNvSpPr txBox="1"/>
          <p:nvPr/>
        </p:nvSpPr>
        <p:spPr>
          <a:xfrm>
            <a:off x="5975850" y="3303463"/>
            <a:ext cx="2317200" cy="75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uru Sans"/>
                <a:ea typeface="Duru Sans"/>
                <a:cs typeface="Duru Sans"/>
                <a:sym typeface="Duru Sans"/>
              </a:rPr>
              <a:t>15-30% of the population in these regions are affected by the disease</a:t>
            </a:r>
            <a:endParaRPr sz="1200">
              <a:solidFill>
                <a:schemeClr val="dk1"/>
              </a:solidFill>
              <a:latin typeface="Duru Sans"/>
              <a:ea typeface="Duru Sans"/>
              <a:cs typeface="Duru Sans"/>
              <a:sym typeface="Duru Sans"/>
            </a:endParaRPr>
          </a:p>
        </p:txBody>
      </p:sp>
      <p:sp>
        <p:nvSpPr>
          <p:cNvPr id="1445" name="Google Shape;1445;p38"/>
          <p:cNvSpPr txBox="1"/>
          <p:nvPr/>
        </p:nvSpPr>
        <p:spPr>
          <a:xfrm>
            <a:off x="5975850" y="2247449"/>
            <a:ext cx="2317200" cy="75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uru Sans"/>
                <a:ea typeface="Duru Sans"/>
                <a:cs typeface="Duru Sans"/>
                <a:sym typeface="Duru Sans"/>
              </a:rPr>
              <a:t>6-14% of the population in these regions are affected by the disease</a:t>
            </a:r>
            <a:endParaRPr sz="1200">
              <a:solidFill>
                <a:schemeClr val="dk1"/>
              </a:solidFill>
              <a:latin typeface="Duru Sans"/>
              <a:ea typeface="Duru Sans"/>
              <a:cs typeface="Duru Sans"/>
              <a:sym typeface="Duru Sans"/>
            </a:endParaRPr>
          </a:p>
        </p:txBody>
      </p:sp>
      <p:sp>
        <p:nvSpPr>
          <p:cNvPr id="1446" name="Google Shape;1446;p38"/>
          <p:cNvSpPr txBox="1"/>
          <p:nvPr/>
        </p:nvSpPr>
        <p:spPr>
          <a:xfrm>
            <a:off x="5975850" y="1206138"/>
            <a:ext cx="2317200" cy="74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uru Sans"/>
                <a:ea typeface="Duru Sans"/>
                <a:cs typeface="Duru Sans"/>
                <a:sym typeface="Duru Sans"/>
              </a:rPr>
              <a:t>0-5% of the population in these regions are affected by the disease</a:t>
            </a:r>
            <a:endParaRPr sz="1200">
              <a:solidFill>
                <a:schemeClr val="dk1"/>
              </a:solidFill>
              <a:latin typeface="Duru Sans"/>
              <a:ea typeface="Duru Sans"/>
              <a:cs typeface="Duru Sans"/>
              <a:sym typeface="Duru Sans"/>
            </a:endParaRPr>
          </a:p>
        </p:txBody>
      </p:sp>
      <p:sp>
        <p:nvSpPr>
          <p:cNvPr id="1447" name="Google Shape;1447;p38"/>
          <p:cNvSpPr/>
          <p:nvPr/>
        </p:nvSpPr>
        <p:spPr>
          <a:xfrm>
            <a:off x="5822800" y="1297900"/>
            <a:ext cx="102000" cy="5160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448" name="Google Shape;1448;p38"/>
          <p:cNvSpPr/>
          <p:nvPr/>
        </p:nvSpPr>
        <p:spPr>
          <a:xfrm>
            <a:off x="5822800" y="2369263"/>
            <a:ext cx="102000" cy="5160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449" name="Google Shape;1449;p38"/>
          <p:cNvSpPr/>
          <p:nvPr/>
        </p:nvSpPr>
        <p:spPr>
          <a:xfrm>
            <a:off x="5822800" y="3402175"/>
            <a:ext cx="102000" cy="5160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pic>
        <p:nvPicPr>
          <p:cNvPr id="1450" name="Google Shape;1450;p38" title="Gráfico">
            <a:hlinkClick r:id="rId4"/>
          </p:cNvPr>
          <p:cNvPicPr preferRelativeResize="0"/>
          <p:nvPr/>
        </p:nvPicPr>
        <p:blipFill>
          <a:blip r:embed="rId5">
            <a:alphaModFix/>
          </a:blip>
          <a:stretch>
            <a:fillRect/>
          </a:stretch>
        </p:blipFill>
        <p:spPr>
          <a:xfrm>
            <a:off x="850950" y="1170125"/>
            <a:ext cx="4729163" cy="292893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1454"/>
        <p:cNvGrpSpPr/>
        <p:nvPr/>
      </p:nvGrpSpPr>
      <p:grpSpPr>
        <a:xfrm>
          <a:off x="0" y="0"/>
          <a:ext cx="0" cy="0"/>
          <a:chOff x="0" y="0"/>
          <a:chExt cx="0" cy="0"/>
        </a:xfrm>
      </p:grpSpPr>
      <p:sp>
        <p:nvSpPr>
          <p:cNvPr id="1455" name="Google Shape;1455;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Symptoms and diagnosis</a:t>
            </a:r>
            <a:endParaRPr/>
          </a:p>
        </p:txBody>
      </p:sp>
      <p:sp>
        <p:nvSpPr>
          <p:cNvPr id="1456" name="Google Shape;1456;p39"/>
          <p:cNvSpPr txBox="1"/>
          <p:nvPr/>
        </p:nvSpPr>
        <p:spPr>
          <a:xfrm>
            <a:off x="853725" y="4346225"/>
            <a:ext cx="7436700" cy="23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Duru Sans"/>
                <a:ea typeface="Duru Sans"/>
                <a:cs typeface="Duru Sans"/>
                <a:sym typeface="Duru Sans"/>
              </a:rPr>
              <a:t>Follow the link in the graph to modify its data and then paste the new one here. </a:t>
            </a:r>
            <a:r>
              <a:rPr lang="en" sz="1000" b="1" u="sng">
                <a:solidFill>
                  <a:schemeClr val="dk1"/>
                </a:solidFill>
                <a:latin typeface="Duru Sans"/>
                <a:ea typeface="Duru Sans"/>
                <a:cs typeface="Duru Sans"/>
                <a:sym typeface="Duru Sans"/>
                <a:hlinkClick r:id="rId3">
                  <a:extLst>
                    <a:ext uri="{A12FA001-AC4F-418D-AE19-62706E023703}">
                      <ahyp:hlinkClr xmlns:ahyp="http://schemas.microsoft.com/office/drawing/2018/hyperlinkcolor" val="tx"/>
                    </a:ext>
                  </a:extLst>
                </a:hlinkClick>
              </a:rPr>
              <a:t>For more info, click here</a:t>
            </a:r>
            <a:endParaRPr sz="1000" b="1">
              <a:solidFill>
                <a:schemeClr val="dk1"/>
              </a:solidFill>
              <a:latin typeface="Duru Sans"/>
              <a:ea typeface="Duru Sans"/>
              <a:cs typeface="Duru Sans"/>
              <a:sym typeface="Duru Sans"/>
            </a:endParaRPr>
          </a:p>
        </p:txBody>
      </p:sp>
      <p:sp>
        <p:nvSpPr>
          <p:cNvPr id="1457" name="Google Shape;1457;p39"/>
          <p:cNvSpPr txBox="1"/>
          <p:nvPr/>
        </p:nvSpPr>
        <p:spPr>
          <a:xfrm>
            <a:off x="5796300" y="1293025"/>
            <a:ext cx="2627700" cy="744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a:solidFill>
                  <a:schemeClr val="dk1"/>
                </a:solidFill>
                <a:latin typeface="Montserrat"/>
                <a:ea typeface="Montserrat"/>
                <a:cs typeface="Montserrat"/>
                <a:sym typeface="Montserrat"/>
              </a:rPr>
              <a:t>Most common symptoms</a:t>
            </a:r>
            <a:endParaRPr sz="1800" b="1">
              <a:solidFill>
                <a:schemeClr val="dk1"/>
              </a:solidFill>
              <a:latin typeface="Montserrat"/>
              <a:ea typeface="Montserrat"/>
              <a:cs typeface="Montserrat"/>
              <a:sym typeface="Montserrat"/>
            </a:endParaRPr>
          </a:p>
        </p:txBody>
      </p:sp>
      <p:sp>
        <p:nvSpPr>
          <p:cNvPr id="1458" name="Google Shape;1458;p39"/>
          <p:cNvSpPr txBox="1"/>
          <p:nvPr/>
        </p:nvSpPr>
        <p:spPr>
          <a:xfrm>
            <a:off x="5796300" y="1972950"/>
            <a:ext cx="2627700" cy="215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uru Sans"/>
                <a:ea typeface="Duru Sans"/>
                <a:cs typeface="Duru Sans"/>
                <a:sym typeface="Duru Sans"/>
              </a:rPr>
              <a:t>Use this slide to display the most common symptoms of the disease being discussed. Include a graph with a clear title and labels for each axis. You can also explain how the disease is diagnosed, including the types of tests or procedures used, to help your audience understand how it is identified and treated</a:t>
            </a:r>
            <a:endParaRPr sz="1200">
              <a:solidFill>
                <a:schemeClr val="dk1"/>
              </a:solidFill>
              <a:latin typeface="Duru Sans"/>
              <a:ea typeface="Duru Sans"/>
              <a:cs typeface="Duru Sans"/>
              <a:sym typeface="Duru Sans"/>
            </a:endParaRPr>
          </a:p>
        </p:txBody>
      </p:sp>
      <p:sp>
        <p:nvSpPr>
          <p:cNvPr id="1459" name="Google Shape;1459;p39"/>
          <p:cNvSpPr/>
          <p:nvPr/>
        </p:nvSpPr>
        <p:spPr>
          <a:xfrm>
            <a:off x="5694300" y="1445600"/>
            <a:ext cx="102000" cy="5160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pic>
        <p:nvPicPr>
          <p:cNvPr id="1460" name="Google Shape;1460;p39" title="Gráfico">
            <a:hlinkClick r:id="rId4"/>
          </p:cNvPr>
          <p:cNvPicPr preferRelativeResize="0"/>
          <p:nvPr/>
        </p:nvPicPr>
        <p:blipFill>
          <a:blip r:embed="rId5">
            <a:alphaModFix/>
          </a:blip>
          <a:stretch>
            <a:fillRect/>
          </a:stretch>
        </p:blipFill>
        <p:spPr>
          <a:xfrm>
            <a:off x="720000" y="1349450"/>
            <a:ext cx="4564473" cy="27225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1464"/>
        <p:cNvGrpSpPr/>
        <p:nvPr/>
      </p:nvGrpSpPr>
      <p:grpSpPr>
        <a:xfrm>
          <a:off x="0" y="0"/>
          <a:ext cx="0" cy="0"/>
          <a:chOff x="0" y="0"/>
          <a:chExt cx="0" cy="0"/>
        </a:xfrm>
      </p:grpSpPr>
      <p:graphicFrame>
        <p:nvGraphicFramePr>
          <p:cNvPr id="1465" name="Google Shape;1465;p40"/>
          <p:cNvGraphicFramePr/>
          <p:nvPr/>
        </p:nvGraphicFramePr>
        <p:xfrm>
          <a:off x="715075" y="1235275"/>
          <a:ext cx="7713750" cy="3251550"/>
        </p:xfrm>
        <a:graphic>
          <a:graphicData uri="http://schemas.openxmlformats.org/drawingml/2006/table">
            <a:tbl>
              <a:tblPr>
                <a:noFill/>
                <a:tableStyleId>{D333EDEB-E4F0-46FE-ACA1-66C6E4A8BBAC}</a:tableStyleId>
              </a:tblPr>
              <a:tblGrid>
                <a:gridCol w="1101550">
                  <a:extLst>
                    <a:ext uri="{9D8B030D-6E8A-4147-A177-3AD203B41FA5}">
                      <a16:colId xmlns:a16="http://schemas.microsoft.com/office/drawing/2014/main" val="20000"/>
                    </a:ext>
                  </a:extLst>
                </a:gridCol>
                <a:gridCol w="1371125">
                  <a:extLst>
                    <a:ext uri="{9D8B030D-6E8A-4147-A177-3AD203B41FA5}">
                      <a16:colId xmlns:a16="http://schemas.microsoft.com/office/drawing/2014/main" val="20001"/>
                    </a:ext>
                  </a:extLst>
                </a:gridCol>
                <a:gridCol w="1254850">
                  <a:extLst>
                    <a:ext uri="{9D8B030D-6E8A-4147-A177-3AD203B41FA5}">
                      <a16:colId xmlns:a16="http://schemas.microsoft.com/office/drawing/2014/main" val="20002"/>
                    </a:ext>
                  </a:extLst>
                </a:gridCol>
                <a:gridCol w="1300625">
                  <a:extLst>
                    <a:ext uri="{9D8B030D-6E8A-4147-A177-3AD203B41FA5}">
                      <a16:colId xmlns:a16="http://schemas.microsoft.com/office/drawing/2014/main" val="20003"/>
                    </a:ext>
                  </a:extLst>
                </a:gridCol>
                <a:gridCol w="1668150">
                  <a:extLst>
                    <a:ext uri="{9D8B030D-6E8A-4147-A177-3AD203B41FA5}">
                      <a16:colId xmlns:a16="http://schemas.microsoft.com/office/drawing/2014/main" val="20004"/>
                    </a:ext>
                  </a:extLst>
                </a:gridCol>
                <a:gridCol w="1017450">
                  <a:extLst>
                    <a:ext uri="{9D8B030D-6E8A-4147-A177-3AD203B41FA5}">
                      <a16:colId xmlns:a16="http://schemas.microsoft.com/office/drawing/2014/main" val="20005"/>
                    </a:ext>
                  </a:extLst>
                </a:gridCol>
              </a:tblGrid>
              <a:tr h="549750">
                <a:tc>
                  <a:txBody>
                    <a:bodyPr/>
                    <a:lstStyle/>
                    <a:p>
                      <a:pPr marL="0" lvl="0" indent="0" algn="ctr" rtl="0">
                        <a:lnSpc>
                          <a:spcPct val="100000"/>
                        </a:lnSpc>
                        <a:spcBef>
                          <a:spcPts val="0"/>
                        </a:spcBef>
                        <a:spcAft>
                          <a:spcPts val="0"/>
                        </a:spcAft>
                        <a:buNone/>
                      </a:pPr>
                      <a:r>
                        <a:rPr lang="en" sz="1200" b="1">
                          <a:solidFill>
                            <a:schemeClr val="dk1"/>
                          </a:solidFill>
                          <a:latin typeface="Montserrat"/>
                          <a:ea typeface="Montserrat"/>
                          <a:cs typeface="Montserrat"/>
                          <a:sym typeface="Montserrat"/>
                        </a:rPr>
                        <a:t>Risk factors</a:t>
                      </a:r>
                      <a:endParaRPr sz="1200" b="1">
                        <a:solidFill>
                          <a:schemeClr val="dk1"/>
                        </a:solidFill>
                        <a:latin typeface="Montserrat"/>
                        <a:ea typeface="Montserrat"/>
                        <a:cs typeface="Montserrat"/>
                        <a:sym typeface="Montserrat"/>
                      </a:endParaRPr>
                    </a:p>
                  </a:txBody>
                  <a:tcPr marL="45700" marR="45700" marT="45700" marB="45700"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tc>
                  <a:txBody>
                    <a:bodyPr/>
                    <a:lstStyle/>
                    <a:p>
                      <a:pPr marL="0" lvl="0" indent="0" algn="ctr" rtl="0">
                        <a:lnSpc>
                          <a:spcPct val="100000"/>
                        </a:lnSpc>
                        <a:spcBef>
                          <a:spcPts val="0"/>
                        </a:spcBef>
                        <a:spcAft>
                          <a:spcPts val="0"/>
                        </a:spcAft>
                        <a:buNone/>
                      </a:pPr>
                      <a:r>
                        <a:rPr lang="en" sz="1200" b="1">
                          <a:solidFill>
                            <a:schemeClr val="dk1"/>
                          </a:solidFill>
                          <a:latin typeface="Montserrat"/>
                          <a:ea typeface="Montserrat"/>
                          <a:cs typeface="Montserrat"/>
                          <a:sym typeface="Montserrat"/>
                        </a:rPr>
                        <a:t>Description</a:t>
                      </a:r>
                      <a:endParaRPr sz="1200" b="1">
                        <a:solidFill>
                          <a:schemeClr val="dk1"/>
                        </a:solidFill>
                        <a:latin typeface="Montserrat"/>
                        <a:ea typeface="Montserrat"/>
                        <a:cs typeface="Montserrat"/>
                        <a:sym typeface="Montserrat"/>
                      </a:endParaRPr>
                    </a:p>
                  </a:txBody>
                  <a:tcPr marL="45700" marR="45700" marT="45700" marB="45700"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tc>
                  <a:txBody>
                    <a:bodyPr/>
                    <a:lstStyle/>
                    <a:p>
                      <a:pPr marL="0" lvl="0" indent="0" algn="ctr" rtl="0">
                        <a:lnSpc>
                          <a:spcPct val="100000"/>
                        </a:lnSpc>
                        <a:spcBef>
                          <a:spcPts val="0"/>
                        </a:spcBef>
                        <a:spcAft>
                          <a:spcPts val="0"/>
                        </a:spcAft>
                        <a:buNone/>
                      </a:pPr>
                      <a:r>
                        <a:rPr lang="en" sz="1200" b="1">
                          <a:solidFill>
                            <a:schemeClr val="dk1"/>
                          </a:solidFill>
                          <a:latin typeface="Montserrat"/>
                          <a:ea typeface="Montserrat"/>
                          <a:cs typeface="Montserrat"/>
                          <a:sym typeface="Montserrat"/>
                        </a:rPr>
                        <a:t>Prevalence</a:t>
                      </a:r>
                      <a:endParaRPr sz="1200" b="1">
                        <a:solidFill>
                          <a:schemeClr val="dk1"/>
                        </a:solidFill>
                        <a:latin typeface="Montserrat"/>
                        <a:ea typeface="Montserrat"/>
                        <a:cs typeface="Montserrat"/>
                        <a:sym typeface="Montserrat"/>
                      </a:endParaRPr>
                    </a:p>
                  </a:txBody>
                  <a:tcPr marL="45700" marR="45700" marT="45700" marB="45700"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tc>
                  <a:txBody>
                    <a:bodyPr/>
                    <a:lstStyle/>
                    <a:p>
                      <a:pPr marL="0" lvl="0" indent="0" algn="ctr" rtl="0">
                        <a:lnSpc>
                          <a:spcPct val="100000"/>
                        </a:lnSpc>
                        <a:spcBef>
                          <a:spcPts val="0"/>
                        </a:spcBef>
                        <a:spcAft>
                          <a:spcPts val="0"/>
                        </a:spcAft>
                        <a:buNone/>
                      </a:pPr>
                      <a:r>
                        <a:rPr lang="en" sz="1200" b="1">
                          <a:solidFill>
                            <a:schemeClr val="dk1"/>
                          </a:solidFill>
                          <a:latin typeface="Montserrat"/>
                          <a:ea typeface="Montserrat"/>
                          <a:cs typeface="Montserrat"/>
                          <a:sym typeface="Montserrat"/>
                        </a:rPr>
                        <a:t>Contributing factors</a:t>
                      </a:r>
                      <a:endParaRPr sz="1200" b="1">
                        <a:solidFill>
                          <a:schemeClr val="dk1"/>
                        </a:solidFill>
                        <a:latin typeface="Montserrat"/>
                        <a:ea typeface="Montserrat"/>
                        <a:cs typeface="Montserrat"/>
                        <a:sym typeface="Montserrat"/>
                      </a:endParaRPr>
                    </a:p>
                  </a:txBody>
                  <a:tcPr marL="45700" marR="45700" marT="45700" marB="45700"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tc>
                  <a:txBody>
                    <a:bodyPr/>
                    <a:lstStyle/>
                    <a:p>
                      <a:pPr marL="0" lvl="0" indent="0" algn="ctr" rtl="0">
                        <a:lnSpc>
                          <a:spcPct val="100000"/>
                        </a:lnSpc>
                        <a:spcBef>
                          <a:spcPts val="0"/>
                        </a:spcBef>
                        <a:spcAft>
                          <a:spcPts val="0"/>
                        </a:spcAft>
                        <a:buNone/>
                      </a:pPr>
                      <a:r>
                        <a:rPr lang="en" sz="1200" b="1">
                          <a:solidFill>
                            <a:schemeClr val="dk1"/>
                          </a:solidFill>
                          <a:latin typeface="Montserrat"/>
                          <a:ea typeface="Montserrat"/>
                          <a:cs typeface="Montserrat"/>
                          <a:sym typeface="Montserrat"/>
                        </a:rPr>
                        <a:t>Complications</a:t>
                      </a:r>
                      <a:endParaRPr sz="1200" b="1">
                        <a:solidFill>
                          <a:schemeClr val="dk1"/>
                        </a:solidFill>
                        <a:latin typeface="Montserrat"/>
                        <a:ea typeface="Montserrat"/>
                        <a:cs typeface="Montserrat"/>
                        <a:sym typeface="Montserrat"/>
                      </a:endParaRPr>
                    </a:p>
                  </a:txBody>
                  <a:tcPr marL="45700" marR="45700" marT="45700" marB="45700"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tc>
                  <a:txBody>
                    <a:bodyPr/>
                    <a:lstStyle/>
                    <a:p>
                      <a:pPr marL="0" lvl="0" indent="0" algn="ctr" rtl="0">
                        <a:lnSpc>
                          <a:spcPct val="100000"/>
                        </a:lnSpc>
                        <a:spcBef>
                          <a:spcPts val="0"/>
                        </a:spcBef>
                        <a:spcAft>
                          <a:spcPts val="0"/>
                        </a:spcAft>
                        <a:buNone/>
                      </a:pPr>
                      <a:r>
                        <a:rPr lang="en" sz="1200" b="1">
                          <a:solidFill>
                            <a:schemeClr val="dk1"/>
                          </a:solidFill>
                          <a:latin typeface="Montserrat"/>
                          <a:ea typeface="Montserrat"/>
                          <a:cs typeface="Montserrat"/>
                          <a:sym typeface="Montserrat"/>
                        </a:rPr>
                        <a:t>Severity</a:t>
                      </a:r>
                      <a:endParaRPr sz="1200" b="1">
                        <a:solidFill>
                          <a:schemeClr val="dk1"/>
                        </a:solidFill>
                        <a:latin typeface="Montserrat"/>
                        <a:ea typeface="Montserrat"/>
                        <a:cs typeface="Montserrat"/>
                        <a:sym typeface="Montserrat"/>
                      </a:endParaRPr>
                    </a:p>
                  </a:txBody>
                  <a:tcPr marL="45700" marR="45700" marT="45700" marB="45700"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675450">
                <a:tc>
                  <a:txBody>
                    <a:bodyPr/>
                    <a:lstStyle/>
                    <a:p>
                      <a:pPr marL="0" lvl="0" indent="0" algn="ctr" rtl="0">
                        <a:lnSpc>
                          <a:spcPct val="100000"/>
                        </a:lnSpc>
                        <a:spcBef>
                          <a:spcPts val="0"/>
                        </a:spcBef>
                        <a:spcAft>
                          <a:spcPts val="0"/>
                        </a:spcAft>
                        <a:buNone/>
                      </a:pPr>
                      <a:r>
                        <a:rPr lang="en" sz="1000">
                          <a:solidFill>
                            <a:schemeClr val="dk1"/>
                          </a:solidFill>
                          <a:latin typeface="Duru Sans"/>
                          <a:ea typeface="Duru Sans"/>
                          <a:cs typeface="Duru Sans"/>
                          <a:sym typeface="Duru Sans"/>
                        </a:rPr>
                        <a:t>Write the risk factors here</a:t>
                      </a:r>
                      <a:endParaRPr sz="1000">
                        <a:solidFill>
                          <a:schemeClr val="dk1"/>
                        </a:solidFill>
                        <a:latin typeface="Duru Sans"/>
                        <a:ea typeface="Duru Sans"/>
                        <a:cs typeface="Duru Sans"/>
                        <a:sym typeface="Duru Sans"/>
                      </a:endParaRPr>
                    </a:p>
                  </a:txBody>
                  <a:tcPr marL="45700" marR="45700" marT="45700" marB="45700"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tc>
                  <a:txBody>
                    <a:bodyPr/>
                    <a:lstStyle/>
                    <a:p>
                      <a:pPr marL="0" lvl="0" indent="0" algn="ctr" rtl="0">
                        <a:lnSpc>
                          <a:spcPct val="100000"/>
                        </a:lnSpc>
                        <a:spcBef>
                          <a:spcPts val="0"/>
                        </a:spcBef>
                        <a:spcAft>
                          <a:spcPts val="0"/>
                        </a:spcAft>
                        <a:buNone/>
                      </a:pPr>
                      <a:r>
                        <a:rPr lang="en" sz="1000">
                          <a:solidFill>
                            <a:schemeClr val="dk1"/>
                          </a:solidFill>
                          <a:latin typeface="Duru Sans"/>
                          <a:ea typeface="Duru Sans"/>
                          <a:cs typeface="Duru Sans"/>
                          <a:sym typeface="Duru Sans"/>
                        </a:rPr>
                        <a:t>In this part, include a brief description</a:t>
                      </a:r>
                      <a:endParaRPr sz="1000">
                        <a:solidFill>
                          <a:schemeClr val="dk1"/>
                        </a:solidFill>
                        <a:latin typeface="Duru Sans"/>
                        <a:ea typeface="Duru Sans"/>
                        <a:cs typeface="Duru Sans"/>
                        <a:sym typeface="Duru Sans"/>
                      </a:endParaRPr>
                    </a:p>
                  </a:txBody>
                  <a:tcPr marL="45700" marR="45700" marT="45700" marB="45700"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tc>
                  <a:txBody>
                    <a:bodyPr/>
                    <a:lstStyle/>
                    <a:p>
                      <a:pPr marL="0" lvl="0" indent="0" algn="ctr" rtl="0">
                        <a:lnSpc>
                          <a:spcPct val="100000"/>
                        </a:lnSpc>
                        <a:spcBef>
                          <a:spcPts val="0"/>
                        </a:spcBef>
                        <a:spcAft>
                          <a:spcPts val="0"/>
                        </a:spcAft>
                        <a:buNone/>
                      </a:pPr>
                      <a:r>
                        <a:rPr lang="en" sz="1000">
                          <a:solidFill>
                            <a:schemeClr val="dk1"/>
                          </a:solidFill>
                          <a:latin typeface="Duru Sans"/>
                          <a:ea typeface="Duru Sans"/>
                          <a:cs typeface="Duru Sans"/>
                          <a:sym typeface="Duru Sans"/>
                        </a:rPr>
                        <a:t>80% of cases</a:t>
                      </a:r>
                      <a:endParaRPr sz="1000">
                        <a:solidFill>
                          <a:schemeClr val="dk1"/>
                        </a:solidFill>
                        <a:latin typeface="Duru Sans"/>
                        <a:ea typeface="Duru Sans"/>
                        <a:cs typeface="Duru Sans"/>
                        <a:sym typeface="Duru Sans"/>
                      </a:endParaRPr>
                    </a:p>
                  </a:txBody>
                  <a:tcPr marL="45700" marR="45700" marT="45700" marB="45700"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tc>
                  <a:txBody>
                    <a:bodyPr/>
                    <a:lstStyle/>
                    <a:p>
                      <a:pPr marL="0" lvl="0" indent="0" algn="ctr" rtl="0">
                        <a:lnSpc>
                          <a:spcPct val="100000"/>
                        </a:lnSpc>
                        <a:spcBef>
                          <a:spcPts val="0"/>
                        </a:spcBef>
                        <a:spcAft>
                          <a:spcPts val="0"/>
                        </a:spcAft>
                        <a:buNone/>
                      </a:pPr>
                      <a:r>
                        <a:rPr lang="en" sz="1000">
                          <a:solidFill>
                            <a:schemeClr val="dk1"/>
                          </a:solidFill>
                          <a:latin typeface="Duru Sans"/>
                          <a:ea typeface="Duru Sans"/>
                          <a:cs typeface="Duru Sans"/>
                          <a:sym typeface="Duru Sans"/>
                        </a:rPr>
                        <a:t>Write the contributing factors here</a:t>
                      </a:r>
                      <a:endParaRPr sz="1000">
                        <a:solidFill>
                          <a:schemeClr val="dk1"/>
                        </a:solidFill>
                        <a:latin typeface="Duru Sans"/>
                        <a:ea typeface="Duru Sans"/>
                        <a:cs typeface="Duru Sans"/>
                        <a:sym typeface="Duru Sans"/>
                      </a:endParaRPr>
                    </a:p>
                  </a:txBody>
                  <a:tcPr marL="45700" marR="45700" marT="45700" marB="45700"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tc>
                  <a:txBody>
                    <a:bodyPr/>
                    <a:lstStyle/>
                    <a:p>
                      <a:pPr marL="0" lvl="0" indent="0" algn="ctr" rtl="0">
                        <a:lnSpc>
                          <a:spcPct val="100000"/>
                        </a:lnSpc>
                        <a:spcBef>
                          <a:spcPts val="0"/>
                        </a:spcBef>
                        <a:spcAft>
                          <a:spcPts val="0"/>
                        </a:spcAft>
                        <a:buNone/>
                      </a:pPr>
                      <a:r>
                        <a:rPr lang="en" sz="1000">
                          <a:solidFill>
                            <a:schemeClr val="dk1"/>
                          </a:solidFill>
                          <a:latin typeface="Duru Sans"/>
                          <a:ea typeface="Duru Sans"/>
                          <a:cs typeface="Duru Sans"/>
                          <a:sym typeface="Duru Sans"/>
                        </a:rPr>
                        <a:t>In this part, write the complications of </a:t>
                      </a:r>
                      <a:endParaRPr sz="1000">
                        <a:solidFill>
                          <a:schemeClr val="dk1"/>
                        </a:solidFill>
                        <a:latin typeface="Duru Sans"/>
                        <a:ea typeface="Duru Sans"/>
                        <a:cs typeface="Duru Sans"/>
                        <a:sym typeface="Duru Sans"/>
                      </a:endParaRPr>
                    </a:p>
                    <a:p>
                      <a:pPr marL="0" lvl="0" indent="0" algn="ctr" rtl="0">
                        <a:lnSpc>
                          <a:spcPct val="100000"/>
                        </a:lnSpc>
                        <a:spcBef>
                          <a:spcPts val="0"/>
                        </a:spcBef>
                        <a:spcAft>
                          <a:spcPts val="0"/>
                        </a:spcAft>
                        <a:buNone/>
                      </a:pPr>
                      <a:r>
                        <a:rPr lang="en" sz="1000">
                          <a:solidFill>
                            <a:schemeClr val="dk1"/>
                          </a:solidFill>
                          <a:latin typeface="Duru Sans"/>
                          <a:ea typeface="Duru Sans"/>
                          <a:cs typeface="Duru Sans"/>
                          <a:sym typeface="Duru Sans"/>
                        </a:rPr>
                        <a:t>the disease</a:t>
                      </a:r>
                      <a:endParaRPr sz="1000">
                        <a:solidFill>
                          <a:schemeClr val="dk1"/>
                        </a:solidFill>
                        <a:latin typeface="Duru Sans"/>
                        <a:ea typeface="Duru Sans"/>
                        <a:cs typeface="Duru Sans"/>
                        <a:sym typeface="Duru Sans"/>
                      </a:endParaRPr>
                    </a:p>
                  </a:txBody>
                  <a:tcPr marL="45700" marR="45700" marT="45700" marB="45700"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tc>
                  <a:txBody>
                    <a:bodyPr/>
                    <a:lstStyle/>
                    <a:p>
                      <a:pPr marL="0" lvl="0" indent="0" algn="ctr" rtl="0">
                        <a:lnSpc>
                          <a:spcPct val="100000"/>
                        </a:lnSpc>
                        <a:spcBef>
                          <a:spcPts val="0"/>
                        </a:spcBef>
                        <a:spcAft>
                          <a:spcPts val="0"/>
                        </a:spcAft>
                        <a:buNone/>
                      </a:pPr>
                      <a:r>
                        <a:rPr lang="en" sz="1000">
                          <a:solidFill>
                            <a:schemeClr val="dk1"/>
                          </a:solidFill>
                          <a:latin typeface="Duru Sans"/>
                          <a:ea typeface="Duru Sans"/>
                          <a:cs typeface="Duru Sans"/>
                          <a:sym typeface="Duru Sans"/>
                        </a:rPr>
                        <a:t>High</a:t>
                      </a:r>
                      <a:endParaRPr sz="1000">
                        <a:solidFill>
                          <a:schemeClr val="dk1"/>
                        </a:solidFill>
                        <a:latin typeface="Duru Sans"/>
                        <a:ea typeface="Duru Sans"/>
                        <a:cs typeface="Duru Sans"/>
                        <a:sym typeface="Duru Sans"/>
                      </a:endParaRPr>
                    </a:p>
                  </a:txBody>
                  <a:tcPr marL="45700" marR="45700" marT="45700" marB="45700"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75450">
                <a:tc>
                  <a:txBody>
                    <a:bodyPr/>
                    <a:lstStyle/>
                    <a:p>
                      <a:pPr marL="0" lvl="0" indent="0" algn="ctr" rtl="0">
                        <a:spcBef>
                          <a:spcPts val="0"/>
                        </a:spcBef>
                        <a:spcAft>
                          <a:spcPts val="0"/>
                        </a:spcAft>
                        <a:buNone/>
                      </a:pPr>
                      <a:r>
                        <a:rPr lang="en" sz="1000">
                          <a:solidFill>
                            <a:schemeClr val="dk1"/>
                          </a:solidFill>
                          <a:latin typeface="Duru Sans"/>
                          <a:ea typeface="Duru Sans"/>
                          <a:cs typeface="Duru Sans"/>
                          <a:sym typeface="Duru Sans"/>
                        </a:rPr>
                        <a:t>Write the risk factors here</a:t>
                      </a:r>
                      <a:endParaRPr>
                        <a:solidFill>
                          <a:schemeClr val="dk1"/>
                        </a:solidFill>
                        <a:latin typeface="Duru Sans"/>
                        <a:ea typeface="Duru Sans"/>
                        <a:cs typeface="Duru Sans"/>
                        <a:sym typeface="Duru Sans"/>
                      </a:endParaRPr>
                    </a:p>
                  </a:txBody>
                  <a:tcPr marL="45700" marR="45700" marT="45700" marB="45700"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000">
                          <a:solidFill>
                            <a:schemeClr val="dk1"/>
                          </a:solidFill>
                          <a:latin typeface="Duru Sans"/>
                          <a:ea typeface="Duru Sans"/>
                          <a:cs typeface="Duru Sans"/>
                          <a:sym typeface="Duru Sans"/>
                        </a:rPr>
                        <a:t>In this part, include a brief description</a:t>
                      </a:r>
                      <a:endParaRPr>
                        <a:solidFill>
                          <a:schemeClr val="dk1"/>
                        </a:solidFill>
                        <a:latin typeface="Duru Sans"/>
                        <a:ea typeface="Duru Sans"/>
                        <a:cs typeface="Duru Sans"/>
                        <a:sym typeface="Duru Sans"/>
                      </a:endParaRPr>
                    </a:p>
                  </a:txBody>
                  <a:tcPr marL="45700" marR="45700" marT="45700" marB="45700"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tc>
                  <a:txBody>
                    <a:bodyPr/>
                    <a:lstStyle/>
                    <a:p>
                      <a:pPr marL="0" lvl="0" indent="0" algn="ctr" rtl="0">
                        <a:lnSpc>
                          <a:spcPct val="100000"/>
                        </a:lnSpc>
                        <a:spcBef>
                          <a:spcPts val="0"/>
                        </a:spcBef>
                        <a:spcAft>
                          <a:spcPts val="0"/>
                        </a:spcAft>
                        <a:buNone/>
                      </a:pPr>
                      <a:r>
                        <a:rPr lang="en" sz="1000">
                          <a:solidFill>
                            <a:schemeClr val="dk1"/>
                          </a:solidFill>
                          <a:latin typeface="Duru Sans"/>
                          <a:ea typeface="Duru Sans"/>
                          <a:cs typeface="Duru Sans"/>
                          <a:sym typeface="Duru Sans"/>
                        </a:rPr>
                        <a:t>30% of cases</a:t>
                      </a:r>
                      <a:endParaRPr sz="1000">
                        <a:solidFill>
                          <a:schemeClr val="dk1"/>
                        </a:solidFill>
                        <a:latin typeface="Duru Sans"/>
                        <a:ea typeface="Duru Sans"/>
                        <a:cs typeface="Duru Sans"/>
                        <a:sym typeface="Duru Sans"/>
                      </a:endParaRPr>
                    </a:p>
                  </a:txBody>
                  <a:tcPr marL="45700" marR="45700" marT="45700" marB="45700"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000">
                          <a:solidFill>
                            <a:schemeClr val="dk1"/>
                          </a:solidFill>
                          <a:latin typeface="Duru Sans"/>
                          <a:ea typeface="Duru Sans"/>
                          <a:cs typeface="Duru Sans"/>
                          <a:sym typeface="Duru Sans"/>
                        </a:rPr>
                        <a:t>Write the contributing factors here</a:t>
                      </a:r>
                      <a:endParaRPr>
                        <a:solidFill>
                          <a:schemeClr val="dk1"/>
                        </a:solidFill>
                        <a:latin typeface="Duru Sans"/>
                        <a:ea typeface="Duru Sans"/>
                        <a:cs typeface="Duru Sans"/>
                        <a:sym typeface="Duru Sans"/>
                      </a:endParaRPr>
                    </a:p>
                  </a:txBody>
                  <a:tcPr marL="45700" marR="45700" marT="45700" marB="45700"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000">
                          <a:solidFill>
                            <a:schemeClr val="dk1"/>
                          </a:solidFill>
                          <a:latin typeface="Duru Sans"/>
                          <a:ea typeface="Duru Sans"/>
                          <a:cs typeface="Duru Sans"/>
                          <a:sym typeface="Duru Sans"/>
                        </a:rPr>
                        <a:t>In this part, write the complications of </a:t>
                      </a:r>
                      <a:endParaRPr sz="1000">
                        <a:solidFill>
                          <a:schemeClr val="dk1"/>
                        </a:solidFill>
                        <a:latin typeface="Duru Sans"/>
                        <a:ea typeface="Duru Sans"/>
                        <a:cs typeface="Duru Sans"/>
                        <a:sym typeface="Duru Sans"/>
                      </a:endParaRPr>
                    </a:p>
                    <a:p>
                      <a:pPr marL="0" lvl="0" indent="0" algn="ctr" rtl="0">
                        <a:spcBef>
                          <a:spcPts val="0"/>
                        </a:spcBef>
                        <a:spcAft>
                          <a:spcPts val="0"/>
                        </a:spcAft>
                        <a:buNone/>
                      </a:pPr>
                      <a:r>
                        <a:rPr lang="en" sz="1000">
                          <a:solidFill>
                            <a:schemeClr val="dk1"/>
                          </a:solidFill>
                          <a:latin typeface="Duru Sans"/>
                          <a:ea typeface="Duru Sans"/>
                          <a:cs typeface="Duru Sans"/>
                          <a:sym typeface="Duru Sans"/>
                        </a:rPr>
                        <a:t>the disease</a:t>
                      </a:r>
                      <a:endParaRPr>
                        <a:solidFill>
                          <a:schemeClr val="dk1"/>
                        </a:solidFill>
                        <a:latin typeface="Duru Sans"/>
                        <a:ea typeface="Duru Sans"/>
                        <a:cs typeface="Duru Sans"/>
                        <a:sym typeface="Duru Sans"/>
                      </a:endParaRPr>
                    </a:p>
                  </a:txBody>
                  <a:tcPr marL="45700" marR="45700" marT="45700" marB="45700"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tc>
                  <a:txBody>
                    <a:bodyPr/>
                    <a:lstStyle/>
                    <a:p>
                      <a:pPr marL="0" lvl="0" indent="0" algn="ctr" rtl="0">
                        <a:lnSpc>
                          <a:spcPct val="100000"/>
                        </a:lnSpc>
                        <a:spcBef>
                          <a:spcPts val="0"/>
                        </a:spcBef>
                        <a:spcAft>
                          <a:spcPts val="0"/>
                        </a:spcAft>
                        <a:buNone/>
                      </a:pPr>
                      <a:r>
                        <a:rPr lang="en" sz="1000">
                          <a:solidFill>
                            <a:schemeClr val="dk1"/>
                          </a:solidFill>
                          <a:latin typeface="Duru Sans"/>
                          <a:ea typeface="Duru Sans"/>
                          <a:cs typeface="Duru Sans"/>
                          <a:sym typeface="Duru Sans"/>
                        </a:rPr>
                        <a:t>Moderate</a:t>
                      </a:r>
                      <a:endParaRPr sz="1000">
                        <a:solidFill>
                          <a:schemeClr val="dk1"/>
                        </a:solidFill>
                        <a:latin typeface="Duru Sans"/>
                        <a:ea typeface="Duru Sans"/>
                        <a:cs typeface="Duru Sans"/>
                        <a:sym typeface="Duru Sans"/>
                      </a:endParaRPr>
                    </a:p>
                  </a:txBody>
                  <a:tcPr marL="45700" marR="45700" marT="45700" marB="45700"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675450">
                <a:tc>
                  <a:txBody>
                    <a:bodyPr/>
                    <a:lstStyle/>
                    <a:p>
                      <a:pPr marL="0" lvl="0" indent="0" algn="ctr" rtl="0">
                        <a:spcBef>
                          <a:spcPts val="0"/>
                        </a:spcBef>
                        <a:spcAft>
                          <a:spcPts val="0"/>
                        </a:spcAft>
                        <a:buNone/>
                      </a:pPr>
                      <a:r>
                        <a:rPr lang="en" sz="1000">
                          <a:solidFill>
                            <a:schemeClr val="dk1"/>
                          </a:solidFill>
                          <a:latin typeface="Duru Sans"/>
                          <a:ea typeface="Duru Sans"/>
                          <a:cs typeface="Duru Sans"/>
                          <a:sym typeface="Duru Sans"/>
                        </a:rPr>
                        <a:t>Write the risk factors here</a:t>
                      </a:r>
                      <a:endParaRPr>
                        <a:solidFill>
                          <a:schemeClr val="dk1"/>
                        </a:solidFill>
                        <a:latin typeface="Duru Sans"/>
                        <a:ea typeface="Duru Sans"/>
                        <a:cs typeface="Duru Sans"/>
                        <a:sym typeface="Duru Sans"/>
                      </a:endParaRPr>
                    </a:p>
                  </a:txBody>
                  <a:tcPr marL="45700" marR="45700" marT="45700" marB="45700"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000">
                          <a:solidFill>
                            <a:schemeClr val="dk1"/>
                          </a:solidFill>
                          <a:latin typeface="Duru Sans"/>
                          <a:ea typeface="Duru Sans"/>
                          <a:cs typeface="Duru Sans"/>
                          <a:sym typeface="Duru Sans"/>
                        </a:rPr>
                        <a:t>In this part, include a brief description</a:t>
                      </a:r>
                      <a:endParaRPr>
                        <a:solidFill>
                          <a:schemeClr val="dk1"/>
                        </a:solidFill>
                        <a:latin typeface="Duru Sans"/>
                        <a:ea typeface="Duru Sans"/>
                        <a:cs typeface="Duru Sans"/>
                        <a:sym typeface="Duru Sans"/>
                      </a:endParaRPr>
                    </a:p>
                  </a:txBody>
                  <a:tcPr marL="45700" marR="45700" marT="45700" marB="45700"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tc>
                  <a:txBody>
                    <a:bodyPr/>
                    <a:lstStyle/>
                    <a:p>
                      <a:pPr marL="0" lvl="0" indent="0" algn="ctr" rtl="0">
                        <a:lnSpc>
                          <a:spcPct val="100000"/>
                        </a:lnSpc>
                        <a:spcBef>
                          <a:spcPts val="0"/>
                        </a:spcBef>
                        <a:spcAft>
                          <a:spcPts val="0"/>
                        </a:spcAft>
                        <a:buNone/>
                      </a:pPr>
                      <a:r>
                        <a:rPr lang="en" sz="1000">
                          <a:solidFill>
                            <a:schemeClr val="dk1"/>
                          </a:solidFill>
                          <a:latin typeface="Duru Sans"/>
                          <a:ea typeface="Duru Sans"/>
                          <a:cs typeface="Duru Sans"/>
                          <a:sym typeface="Duru Sans"/>
                        </a:rPr>
                        <a:t>40% of cases</a:t>
                      </a:r>
                      <a:endParaRPr sz="1000">
                        <a:solidFill>
                          <a:schemeClr val="dk1"/>
                        </a:solidFill>
                        <a:latin typeface="Duru Sans"/>
                        <a:ea typeface="Duru Sans"/>
                        <a:cs typeface="Duru Sans"/>
                        <a:sym typeface="Duru Sans"/>
                      </a:endParaRPr>
                    </a:p>
                  </a:txBody>
                  <a:tcPr marL="45700" marR="45700" marT="45700" marB="45700"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000">
                          <a:solidFill>
                            <a:schemeClr val="dk1"/>
                          </a:solidFill>
                          <a:latin typeface="Duru Sans"/>
                          <a:ea typeface="Duru Sans"/>
                          <a:cs typeface="Duru Sans"/>
                          <a:sym typeface="Duru Sans"/>
                        </a:rPr>
                        <a:t>Write the contributing factors here</a:t>
                      </a:r>
                      <a:endParaRPr>
                        <a:solidFill>
                          <a:schemeClr val="dk1"/>
                        </a:solidFill>
                        <a:latin typeface="Duru Sans"/>
                        <a:ea typeface="Duru Sans"/>
                        <a:cs typeface="Duru Sans"/>
                        <a:sym typeface="Duru Sans"/>
                      </a:endParaRPr>
                    </a:p>
                  </a:txBody>
                  <a:tcPr marL="45700" marR="45700" marT="45700" marB="45700"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000">
                          <a:solidFill>
                            <a:schemeClr val="dk1"/>
                          </a:solidFill>
                          <a:latin typeface="Duru Sans"/>
                          <a:ea typeface="Duru Sans"/>
                          <a:cs typeface="Duru Sans"/>
                          <a:sym typeface="Duru Sans"/>
                        </a:rPr>
                        <a:t>In this part, write the complications of </a:t>
                      </a:r>
                      <a:endParaRPr sz="1000">
                        <a:solidFill>
                          <a:schemeClr val="dk1"/>
                        </a:solidFill>
                        <a:latin typeface="Duru Sans"/>
                        <a:ea typeface="Duru Sans"/>
                        <a:cs typeface="Duru Sans"/>
                        <a:sym typeface="Duru Sans"/>
                      </a:endParaRPr>
                    </a:p>
                    <a:p>
                      <a:pPr marL="0" lvl="0" indent="0" algn="ctr" rtl="0">
                        <a:spcBef>
                          <a:spcPts val="0"/>
                        </a:spcBef>
                        <a:spcAft>
                          <a:spcPts val="0"/>
                        </a:spcAft>
                        <a:buNone/>
                      </a:pPr>
                      <a:r>
                        <a:rPr lang="en" sz="1000">
                          <a:solidFill>
                            <a:schemeClr val="dk1"/>
                          </a:solidFill>
                          <a:latin typeface="Duru Sans"/>
                          <a:ea typeface="Duru Sans"/>
                          <a:cs typeface="Duru Sans"/>
                          <a:sym typeface="Duru Sans"/>
                        </a:rPr>
                        <a:t>the disease</a:t>
                      </a:r>
                      <a:endParaRPr>
                        <a:solidFill>
                          <a:schemeClr val="dk1"/>
                        </a:solidFill>
                        <a:latin typeface="Duru Sans"/>
                        <a:ea typeface="Duru Sans"/>
                        <a:cs typeface="Duru Sans"/>
                        <a:sym typeface="Duru Sans"/>
                      </a:endParaRPr>
                    </a:p>
                  </a:txBody>
                  <a:tcPr marL="45700" marR="45700" marT="45700" marB="45700"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tc>
                  <a:txBody>
                    <a:bodyPr/>
                    <a:lstStyle/>
                    <a:p>
                      <a:pPr marL="0" lvl="0" indent="0" algn="ctr" rtl="0">
                        <a:lnSpc>
                          <a:spcPct val="100000"/>
                        </a:lnSpc>
                        <a:spcBef>
                          <a:spcPts val="0"/>
                        </a:spcBef>
                        <a:spcAft>
                          <a:spcPts val="0"/>
                        </a:spcAft>
                        <a:buNone/>
                      </a:pPr>
                      <a:r>
                        <a:rPr lang="en" sz="1000">
                          <a:solidFill>
                            <a:schemeClr val="dk1"/>
                          </a:solidFill>
                          <a:latin typeface="Duru Sans"/>
                          <a:ea typeface="Duru Sans"/>
                          <a:cs typeface="Duru Sans"/>
                          <a:sym typeface="Duru Sans"/>
                        </a:rPr>
                        <a:t>High</a:t>
                      </a:r>
                      <a:endParaRPr sz="1000">
                        <a:solidFill>
                          <a:schemeClr val="dk1"/>
                        </a:solidFill>
                        <a:latin typeface="Duru Sans"/>
                        <a:ea typeface="Duru Sans"/>
                        <a:cs typeface="Duru Sans"/>
                        <a:sym typeface="Duru Sans"/>
                      </a:endParaRPr>
                    </a:p>
                  </a:txBody>
                  <a:tcPr marL="45700" marR="45700" marT="45700" marB="45700"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675450">
                <a:tc>
                  <a:txBody>
                    <a:bodyPr/>
                    <a:lstStyle/>
                    <a:p>
                      <a:pPr marL="0" lvl="0" indent="0" algn="ctr" rtl="0">
                        <a:spcBef>
                          <a:spcPts val="0"/>
                        </a:spcBef>
                        <a:spcAft>
                          <a:spcPts val="0"/>
                        </a:spcAft>
                        <a:buNone/>
                      </a:pPr>
                      <a:r>
                        <a:rPr lang="en" sz="1000">
                          <a:solidFill>
                            <a:schemeClr val="dk1"/>
                          </a:solidFill>
                          <a:latin typeface="Duru Sans"/>
                          <a:ea typeface="Duru Sans"/>
                          <a:cs typeface="Duru Sans"/>
                          <a:sym typeface="Duru Sans"/>
                        </a:rPr>
                        <a:t>Write the risk factors here</a:t>
                      </a:r>
                      <a:endParaRPr>
                        <a:solidFill>
                          <a:schemeClr val="dk1"/>
                        </a:solidFill>
                        <a:latin typeface="Duru Sans"/>
                        <a:ea typeface="Duru Sans"/>
                        <a:cs typeface="Duru Sans"/>
                        <a:sym typeface="Duru Sans"/>
                      </a:endParaRPr>
                    </a:p>
                  </a:txBody>
                  <a:tcPr marL="45700" marR="45700" marT="45700" marB="45700"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000">
                          <a:solidFill>
                            <a:schemeClr val="dk1"/>
                          </a:solidFill>
                          <a:latin typeface="Duru Sans"/>
                          <a:ea typeface="Duru Sans"/>
                          <a:cs typeface="Duru Sans"/>
                          <a:sym typeface="Duru Sans"/>
                        </a:rPr>
                        <a:t>In this part, include a brief description</a:t>
                      </a:r>
                      <a:endParaRPr>
                        <a:solidFill>
                          <a:schemeClr val="dk1"/>
                        </a:solidFill>
                        <a:latin typeface="Duru Sans"/>
                        <a:ea typeface="Duru Sans"/>
                        <a:cs typeface="Duru Sans"/>
                        <a:sym typeface="Duru Sans"/>
                      </a:endParaRPr>
                    </a:p>
                  </a:txBody>
                  <a:tcPr marL="45700" marR="45700" marT="45700" marB="45700"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tc>
                  <a:txBody>
                    <a:bodyPr/>
                    <a:lstStyle/>
                    <a:p>
                      <a:pPr marL="0" lvl="0" indent="0" algn="ctr" rtl="0">
                        <a:lnSpc>
                          <a:spcPct val="100000"/>
                        </a:lnSpc>
                        <a:spcBef>
                          <a:spcPts val="0"/>
                        </a:spcBef>
                        <a:spcAft>
                          <a:spcPts val="0"/>
                        </a:spcAft>
                        <a:buNone/>
                      </a:pPr>
                      <a:r>
                        <a:rPr lang="en" sz="1000">
                          <a:solidFill>
                            <a:schemeClr val="dk1"/>
                          </a:solidFill>
                          <a:latin typeface="Duru Sans"/>
                          <a:ea typeface="Duru Sans"/>
                          <a:cs typeface="Duru Sans"/>
                          <a:sym typeface="Duru Sans"/>
                        </a:rPr>
                        <a:t>10% of cases</a:t>
                      </a:r>
                      <a:endParaRPr sz="1000">
                        <a:solidFill>
                          <a:schemeClr val="dk1"/>
                        </a:solidFill>
                        <a:latin typeface="Duru Sans"/>
                        <a:ea typeface="Duru Sans"/>
                        <a:cs typeface="Duru Sans"/>
                        <a:sym typeface="Duru Sans"/>
                      </a:endParaRPr>
                    </a:p>
                  </a:txBody>
                  <a:tcPr marL="45700" marR="45700" marT="45700" marB="45700"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000">
                          <a:solidFill>
                            <a:schemeClr val="dk1"/>
                          </a:solidFill>
                          <a:latin typeface="Duru Sans"/>
                          <a:ea typeface="Duru Sans"/>
                          <a:cs typeface="Duru Sans"/>
                          <a:sym typeface="Duru Sans"/>
                        </a:rPr>
                        <a:t>Write the contributing factors here</a:t>
                      </a:r>
                      <a:endParaRPr>
                        <a:solidFill>
                          <a:schemeClr val="dk1"/>
                        </a:solidFill>
                        <a:latin typeface="Duru Sans"/>
                        <a:ea typeface="Duru Sans"/>
                        <a:cs typeface="Duru Sans"/>
                        <a:sym typeface="Duru Sans"/>
                      </a:endParaRPr>
                    </a:p>
                  </a:txBody>
                  <a:tcPr marL="45700" marR="45700" marT="45700" marB="45700"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000">
                          <a:solidFill>
                            <a:schemeClr val="dk1"/>
                          </a:solidFill>
                          <a:latin typeface="Duru Sans"/>
                          <a:ea typeface="Duru Sans"/>
                          <a:cs typeface="Duru Sans"/>
                          <a:sym typeface="Duru Sans"/>
                        </a:rPr>
                        <a:t>In this part, write the complications of </a:t>
                      </a:r>
                      <a:endParaRPr sz="1000">
                        <a:solidFill>
                          <a:schemeClr val="dk1"/>
                        </a:solidFill>
                        <a:latin typeface="Duru Sans"/>
                        <a:ea typeface="Duru Sans"/>
                        <a:cs typeface="Duru Sans"/>
                        <a:sym typeface="Duru Sans"/>
                      </a:endParaRPr>
                    </a:p>
                    <a:p>
                      <a:pPr marL="0" lvl="0" indent="0" algn="ctr" rtl="0">
                        <a:spcBef>
                          <a:spcPts val="0"/>
                        </a:spcBef>
                        <a:spcAft>
                          <a:spcPts val="0"/>
                        </a:spcAft>
                        <a:buNone/>
                      </a:pPr>
                      <a:r>
                        <a:rPr lang="en" sz="1000">
                          <a:solidFill>
                            <a:schemeClr val="dk1"/>
                          </a:solidFill>
                          <a:latin typeface="Duru Sans"/>
                          <a:ea typeface="Duru Sans"/>
                          <a:cs typeface="Duru Sans"/>
                          <a:sym typeface="Duru Sans"/>
                        </a:rPr>
                        <a:t>the disease</a:t>
                      </a:r>
                      <a:endParaRPr>
                        <a:solidFill>
                          <a:schemeClr val="dk1"/>
                        </a:solidFill>
                        <a:latin typeface="Duru Sans"/>
                        <a:ea typeface="Duru Sans"/>
                        <a:cs typeface="Duru Sans"/>
                        <a:sym typeface="Duru Sans"/>
                      </a:endParaRPr>
                    </a:p>
                  </a:txBody>
                  <a:tcPr marL="45700" marR="45700" marT="45700" marB="45700"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tc>
                  <a:txBody>
                    <a:bodyPr/>
                    <a:lstStyle/>
                    <a:p>
                      <a:pPr marL="0" lvl="0" indent="0" algn="ctr" rtl="0">
                        <a:lnSpc>
                          <a:spcPct val="100000"/>
                        </a:lnSpc>
                        <a:spcBef>
                          <a:spcPts val="0"/>
                        </a:spcBef>
                        <a:spcAft>
                          <a:spcPts val="0"/>
                        </a:spcAft>
                        <a:buNone/>
                      </a:pPr>
                      <a:r>
                        <a:rPr lang="en" sz="1000">
                          <a:solidFill>
                            <a:schemeClr val="dk1"/>
                          </a:solidFill>
                          <a:latin typeface="Duru Sans"/>
                          <a:ea typeface="Duru Sans"/>
                          <a:cs typeface="Duru Sans"/>
                          <a:sym typeface="Duru Sans"/>
                        </a:rPr>
                        <a:t>Moderate</a:t>
                      </a:r>
                      <a:endParaRPr sz="1000">
                        <a:solidFill>
                          <a:schemeClr val="dk1"/>
                        </a:solidFill>
                        <a:latin typeface="Duru Sans"/>
                        <a:ea typeface="Duru Sans"/>
                        <a:cs typeface="Duru Sans"/>
                        <a:sym typeface="Duru Sans"/>
                      </a:endParaRPr>
                    </a:p>
                  </a:txBody>
                  <a:tcPr marL="45700" marR="45700" marT="45700" marB="45700"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
        <p:nvSpPr>
          <p:cNvPr id="1466" name="Google Shape;1466;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Risk factors and complications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1470"/>
        <p:cNvGrpSpPr/>
        <p:nvPr/>
      </p:nvGrpSpPr>
      <p:grpSpPr>
        <a:xfrm>
          <a:off x="0" y="0"/>
          <a:ext cx="0" cy="0"/>
          <a:chOff x="0" y="0"/>
          <a:chExt cx="0" cy="0"/>
        </a:xfrm>
      </p:grpSpPr>
      <p:sp>
        <p:nvSpPr>
          <p:cNvPr id="1471" name="Google Shape;1471;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Disease history</a:t>
            </a:r>
            <a:endParaRPr/>
          </a:p>
        </p:txBody>
      </p:sp>
      <p:sp>
        <p:nvSpPr>
          <p:cNvPr id="1472" name="Google Shape;1472;p41"/>
          <p:cNvSpPr txBox="1"/>
          <p:nvPr/>
        </p:nvSpPr>
        <p:spPr>
          <a:xfrm flipH="1">
            <a:off x="2225625" y="1188025"/>
            <a:ext cx="2199000" cy="3357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Duru Sans"/>
                <a:ea typeface="Duru Sans"/>
                <a:cs typeface="Duru Sans"/>
                <a:sym typeface="Duru Sans"/>
              </a:rPr>
              <a:t>Discovery of the disease</a:t>
            </a:r>
            <a:endParaRPr sz="1200">
              <a:solidFill>
                <a:schemeClr val="dk1"/>
              </a:solidFill>
              <a:latin typeface="Duru Sans"/>
              <a:ea typeface="Duru Sans"/>
              <a:cs typeface="Duru Sans"/>
              <a:sym typeface="Duru Sans"/>
            </a:endParaRPr>
          </a:p>
        </p:txBody>
      </p:sp>
      <p:sp>
        <p:nvSpPr>
          <p:cNvPr id="1473" name="Google Shape;1473;p41"/>
          <p:cNvSpPr txBox="1"/>
          <p:nvPr/>
        </p:nvSpPr>
        <p:spPr>
          <a:xfrm flipH="1">
            <a:off x="2682825" y="1623524"/>
            <a:ext cx="2199000" cy="3357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Duru Sans"/>
                <a:ea typeface="Duru Sans"/>
                <a:cs typeface="Duru Sans"/>
                <a:sym typeface="Duru Sans"/>
              </a:rPr>
              <a:t>Early research</a:t>
            </a:r>
            <a:endParaRPr sz="1200">
              <a:solidFill>
                <a:schemeClr val="dk1"/>
              </a:solidFill>
              <a:latin typeface="Duru Sans"/>
              <a:ea typeface="Duru Sans"/>
              <a:cs typeface="Duru Sans"/>
              <a:sym typeface="Duru Sans"/>
            </a:endParaRPr>
          </a:p>
        </p:txBody>
      </p:sp>
      <p:sp>
        <p:nvSpPr>
          <p:cNvPr id="1474" name="Google Shape;1474;p41"/>
          <p:cNvSpPr txBox="1"/>
          <p:nvPr/>
        </p:nvSpPr>
        <p:spPr>
          <a:xfrm flipH="1">
            <a:off x="3140025" y="2059013"/>
            <a:ext cx="2199000" cy="3357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Duru Sans"/>
                <a:ea typeface="Duru Sans"/>
                <a:cs typeface="Duru Sans"/>
                <a:sym typeface="Duru Sans"/>
              </a:rPr>
              <a:t>First treatment</a:t>
            </a:r>
            <a:endParaRPr sz="1200">
              <a:solidFill>
                <a:schemeClr val="dk1"/>
              </a:solidFill>
              <a:latin typeface="Duru Sans"/>
              <a:ea typeface="Duru Sans"/>
              <a:cs typeface="Duru Sans"/>
              <a:sym typeface="Duru Sans"/>
            </a:endParaRPr>
          </a:p>
        </p:txBody>
      </p:sp>
      <p:sp>
        <p:nvSpPr>
          <p:cNvPr id="1475" name="Google Shape;1475;p41"/>
          <p:cNvSpPr txBox="1"/>
          <p:nvPr/>
        </p:nvSpPr>
        <p:spPr>
          <a:xfrm flipH="1">
            <a:off x="3597225" y="2494513"/>
            <a:ext cx="2199000" cy="3357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Duru Sans"/>
                <a:ea typeface="Duru Sans"/>
                <a:cs typeface="Duru Sans"/>
                <a:sym typeface="Duru Sans"/>
              </a:rPr>
              <a:t>Milestone discoveries</a:t>
            </a:r>
            <a:endParaRPr sz="1200">
              <a:solidFill>
                <a:schemeClr val="dk1"/>
              </a:solidFill>
              <a:latin typeface="Duru Sans"/>
              <a:ea typeface="Duru Sans"/>
              <a:cs typeface="Duru Sans"/>
              <a:sym typeface="Duru Sans"/>
            </a:endParaRPr>
          </a:p>
        </p:txBody>
      </p:sp>
      <p:sp>
        <p:nvSpPr>
          <p:cNvPr id="1476" name="Google Shape;1476;p41"/>
          <p:cNvSpPr txBox="1"/>
          <p:nvPr/>
        </p:nvSpPr>
        <p:spPr>
          <a:xfrm flipH="1">
            <a:off x="4054425" y="2930050"/>
            <a:ext cx="2199000" cy="3357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Duru Sans"/>
                <a:ea typeface="Duru Sans"/>
                <a:cs typeface="Duru Sans"/>
                <a:sym typeface="Duru Sans"/>
              </a:rPr>
              <a:t>Breakthrough treatment</a:t>
            </a:r>
            <a:endParaRPr sz="1200">
              <a:solidFill>
                <a:schemeClr val="dk1"/>
              </a:solidFill>
              <a:latin typeface="Duru Sans"/>
              <a:ea typeface="Duru Sans"/>
              <a:cs typeface="Duru Sans"/>
              <a:sym typeface="Duru Sans"/>
            </a:endParaRPr>
          </a:p>
        </p:txBody>
      </p:sp>
      <p:sp>
        <p:nvSpPr>
          <p:cNvPr id="1477" name="Google Shape;1477;p41"/>
          <p:cNvSpPr txBox="1"/>
          <p:nvPr/>
        </p:nvSpPr>
        <p:spPr>
          <a:xfrm flipH="1">
            <a:off x="4511625" y="3365501"/>
            <a:ext cx="2199000" cy="3357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Duru Sans"/>
                <a:ea typeface="Duru Sans"/>
                <a:cs typeface="Duru Sans"/>
                <a:sym typeface="Duru Sans"/>
              </a:rPr>
              <a:t>Epidemic outbreak</a:t>
            </a:r>
            <a:endParaRPr sz="1200">
              <a:solidFill>
                <a:schemeClr val="dk1"/>
              </a:solidFill>
              <a:latin typeface="Duru Sans"/>
              <a:ea typeface="Duru Sans"/>
              <a:cs typeface="Duru Sans"/>
              <a:sym typeface="Duru Sans"/>
            </a:endParaRPr>
          </a:p>
        </p:txBody>
      </p:sp>
      <p:sp>
        <p:nvSpPr>
          <p:cNvPr id="1478" name="Google Shape;1478;p41"/>
          <p:cNvSpPr txBox="1"/>
          <p:nvPr/>
        </p:nvSpPr>
        <p:spPr>
          <a:xfrm flipH="1">
            <a:off x="4968825" y="3801000"/>
            <a:ext cx="2199000" cy="3357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Duru Sans"/>
                <a:ea typeface="Duru Sans"/>
                <a:cs typeface="Duru Sans"/>
                <a:sym typeface="Duru Sans"/>
              </a:rPr>
              <a:t>Current research</a:t>
            </a:r>
            <a:endParaRPr sz="1200">
              <a:solidFill>
                <a:schemeClr val="dk1"/>
              </a:solidFill>
              <a:latin typeface="Duru Sans"/>
              <a:ea typeface="Duru Sans"/>
              <a:cs typeface="Duru Sans"/>
              <a:sym typeface="Duru Sans"/>
            </a:endParaRPr>
          </a:p>
        </p:txBody>
      </p:sp>
      <p:sp>
        <p:nvSpPr>
          <p:cNvPr id="1479" name="Google Shape;1479;p41"/>
          <p:cNvSpPr txBox="1"/>
          <p:nvPr/>
        </p:nvSpPr>
        <p:spPr>
          <a:xfrm flipH="1">
            <a:off x="5426025" y="4236499"/>
            <a:ext cx="2199000" cy="3357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Duru Sans"/>
                <a:ea typeface="Duru Sans"/>
                <a:cs typeface="Duru Sans"/>
                <a:sym typeface="Duru Sans"/>
              </a:rPr>
              <a:t>Future directions</a:t>
            </a:r>
            <a:endParaRPr sz="1200">
              <a:solidFill>
                <a:schemeClr val="dk1"/>
              </a:solidFill>
              <a:latin typeface="Duru Sans"/>
              <a:ea typeface="Duru Sans"/>
              <a:cs typeface="Duru Sans"/>
              <a:sym typeface="Duru Sans"/>
            </a:endParaRPr>
          </a:p>
        </p:txBody>
      </p:sp>
      <p:sp>
        <p:nvSpPr>
          <p:cNvPr id="1480" name="Google Shape;1480;p41"/>
          <p:cNvSpPr/>
          <p:nvPr/>
        </p:nvSpPr>
        <p:spPr>
          <a:xfrm>
            <a:off x="1518975" y="1276525"/>
            <a:ext cx="158700" cy="1587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481" name="Google Shape;1481;p41"/>
          <p:cNvSpPr/>
          <p:nvPr/>
        </p:nvSpPr>
        <p:spPr>
          <a:xfrm>
            <a:off x="1518975" y="1712021"/>
            <a:ext cx="158700" cy="1587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482" name="Google Shape;1482;p41"/>
          <p:cNvSpPr/>
          <p:nvPr/>
        </p:nvSpPr>
        <p:spPr>
          <a:xfrm>
            <a:off x="1518975" y="2147518"/>
            <a:ext cx="158700" cy="1587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483" name="Google Shape;1483;p41"/>
          <p:cNvSpPr/>
          <p:nvPr/>
        </p:nvSpPr>
        <p:spPr>
          <a:xfrm>
            <a:off x="1518975" y="2583014"/>
            <a:ext cx="158700" cy="1587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484" name="Google Shape;1484;p41"/>
          <p:cNvSpPr/>
          <p:nvPr/>
        </p:nvSpPr>
        <p:spPr>
          <a:xfrm>
            <a:off x="1518975" y="3018511"/>
            <a:ext cx="158700" cy="1587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485" name="Google Shape;1485;p41"/>
          <p:cNvSpPr/>
          <p:nvPr/>
        </p:nvSpPr>
        <p:spPr>
          <a:xfrm>
            <a:off x="1518975" y="3454007"/>
            <a:ext cx="158700" cy="1587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486" name="Google Shape;1486;p41"/>
          <p:cNvSpPr/>
          <p:nvPr/>
        </p:nvSpPr>
        <p:spPr>
          <a:xfrm>
            <a:off x="1518975" y="3889504"/>
            <a:ext cx="158700" cy="1587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487" name="Google Shape;1487;p41"/>
          <p:cNvSpPr/>
          <p:nvPr/>
        </p:nvSpPr>
        <p:spPr>
          <a:xfrm>
            <a:off x="1518975" y="4325000"/>
            <a:ext cx="158700" cy="1587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cxnSp>
        <p:nvCxnSpPr>
          <p:cNvPr id="1488" name="Google Shape;1488;p41"/>
          <p:cNvCxnSpPr>
            <a:stCxn id="1480" idx="3"/>
            <a:endCxn id="1472" idx="3"/>
          </p:cNvCxnSpPr>
          <p:nvPr/>
        </p:nvCxnSpPr>
        <p:spPr>
          <a:xfrm>
            <a:off x="1677675" y="1355875"/>
            <a:ext cx="548100" cy="0"/>
          </a:xfrm>
          <a:prstGeom prst="straightConnector1">
            <a:avLst/>
          </a:prstGeom>
          <a:noFill/>
          <a:ln w="9525" cap="flat" cmpd="sng">
            <a:solidFill>
              <a:schemeClr val="accent2"/>
            </a:solidFill>
            <a:prstDash val="solid"/>
            <a:round/>
            <a:headEnd type="none" w="med" len="med"/>
            <a:tailEnd type="none" w="med" len="med"/>
          </a:ln>
        </p:spPr>
      </p:cxnSp>
      <p:cxnSp>
        <p:nvCxnSpPr>
          <p:cNvPr id="1489" name="Google Shape;1489;p41"/>
          <p:cNvCxnSpPr>
            <a:stCxn id="1481" idx="3"/>
            <a:endCxn id="1473" idx="3"/>
          </p:cNvCxnSpPr>
          <p:nvPr/>
        </p:nvCxnSpPr>
        <p:spPr>
          <a:xfrm>
            <a:off x="1677675" y="1791371"/>
            <a:ext cx="1005300" cy="0"/>
          </a:xfrm>
          <a:prstGeom prst="straightConnector1">
            <a:avLst/>
          </a:prstGeom>
          <a:noFill/>
          <a:ln w="9525" cap="flat" cmpd="sng">
            <a:solidFill>
              <a:schemeClr val="accent2"/>
            </a:solidFill>
            <a:prstDash val="solid"/>
            <a:round/>
            <a:headEnd type="none" w="med" len="med"/>
            <a:tailEnd type="none" w="med" len="med"/>
          </a:ln>
        </p:spPr>
      </p:cxnSp>
      <p:cxnSp>
        <p:nvCxnSpPr>
          <p:cNvPr id="1490" name="Google Shape;1490;p41"/>
          <p:cNvCxnSpPr>
            <a:stCxn id="1482" idx="3"/>
            <a:endCxn id="1474" idx="3"/>
          </p:cNvCxnSpPr>
          <p:nvPr/>
        </p:nvCxnSpPr>
        <p:spPr>
          <a:xfrm>
            <a:off x="1677675" y="2226868"/>
            <a:ext cx="1462500" cy="0"/>
          </a:xfrm>
          <a:prstGeom prst="straightConnector1">
            <a:avLst/>
          </a:prstGeom>
          <a:noFill/>
          <a:ln w="9525" cap="flat" cmpd="sng">
            <a:solidFill>
              <a:schemeClr val="accent2"/>
            </a:solidFill>
            <a:prstDash val="solid"/>
            <a:round/>
            <a:headEnd type="none" w="med" len="med"/>
            <a:tailEnd type="none" w="med" len="med"/>
          </a:ln>
        </p:spPr>
      </p:cxnSp>
      <p:cxnSp>
        <p:nvCxnSpPr>
          <p:cNvPr id="1491" name="Google Shape;1491;p41"/>
          <p:cNvCxnSpPr>
            <a:stCxn id="1483" idx="3"/>
            <a:endCxn id="1475" idx="3"/>
          </p:cNvCxnSpPr>
          <p:nvPr/>
        </p:nvCxnSpPr>
        <p:spPr>
          <a:xfrm>
            <a:off x="1677675" y="2662364"/>
            <a:ext cx="1919700" cy="0"/>
          </a:xfrm>
          <a:prstGeom prst="straightConnector1">
            <a:avLst/>
          </a:prstGeom>
          <a:noFill/>
          <a:ln w="9525" cap="flat" cmpd="sng">
            <a:solidFill>
              <a:schemeClr val="accent2"/>
            </a:solidFill>
            <a:prstDash val="solid"/>
            <a:round/>
            <a:headEnd type="none" w="med" len="med"/>
            <a:tailEnd type="none" w="med" len="med"/>
          </a:ln>
        </p:spPr>
      </p:cxnSp>
      <p:cxnSp>
        <p:nvCxnSpPr>
          <p:cNvPr id="1492" name="Google Shape;1492;p41"/>
          <p:cNvCxnSpPr>
            <a:stCxn id="1484" idx="3"/>
            <a:endCxn id="1476" idx="3"/>
          </p:cNvCxnSpPr>
          <p:nvPr/>
        </p:nvCxnSpPr>
        <p:spPr>
          <a:xfrm>
            <a:off x="1677675" y="3097861"/>
            <a:ext cx="2376900" cy="0"/>
          </a:xfrm>
          <a:prstGeom prst="straightConnector1">
            <a:avLst/>
          </a:prstGeom>
          <a:noFill/>
          <a:ln w="9525" cap="flat" cmpd="sng">
            <a:solidFill>
              <a:schemeClr val="accent2"/>
            </a:solidFill>
            <a:prstDash val="solid"/>
            <a:round/>
            <a:headEnd type="none" w="med" len="med"/>
            <a:tailEnd type="none" w="med" len="med"/>
          </a:ln>
        </p:spPr>
      </p:cxnSp>
      <p:cxnSp>
        <p:nvCxnSpPr>
          <p:cNvPr id="1493" name="Google Shape;1493;p41"/>
          <p:cNvCxnSpPr>
            <a:stCxn id="1485" idx="3"/>
            <a:endCxn id="1477" idx="3"/>
          </p:cNvCxnSpPr>
          <p:nvPr/>
        </p:nvCxnSpPr>
        <p:spPr>
          <a:xfrm>
            <a:off x="1677675" y="3533357"/>
            <a:ext cx="2834100" cy="0"/>
          </a:xfrm>
          <a:prstGeom prst="straightConnector1">
            <a:avLst/>
          </a:prstGeom>
          <a:noFill/>
          <a:ln w="9525" cap="flat" cmpd="sng">
            <a:solidFill>
              <a:schemeClr val="accent2"/>
            </a:solidFill>
            <a:prstDash val="solid"/>
            <a:round/>
            <a:headEnd type="none" w="med" len="med"/>
            <a:tailEnd type="none" w="med" len="med"/>
          </a:ln>
        </p:spPr>
      </p:cxnSp>
      <p:cxnSp>
        <p:nvCxnSpPr>
          <p:cNvPr id="1494" name="Google Shape;1494;p41"/>
          <p:cNvCxnSpPr>
            <a:stCxn id="1486" idx="3"/>
            <a:endCxn id="1478" idx="3"/>
          </p:cNvCxnSpPr>
          <p:nvPr/>
        </p:nvCxnSpPr>
        <p:spPr>
          <a:xfrm>
            <a:off x="1677675" y="3968854"/>
            <a:ext cx="3291300" cy="0"/>
          </a:xfrm>
          <a:prstGeom prst="straightConnector1">
            <a:avLst/>
          </a:prstGeom>
          <a:noFill/>
          <a:ln w="9525" cap="flat" cmpd="sng">
            <a:solidFill>
              <a:schemeClr val="accent2"/>
            </a:solidFill>
            <a:prstDash val="solid"/>
            <a:round/>
            <a:headEnd type="none" w="med" len="med"/>
            <a:tailEnd type="none" w="med" len="med"/>
          </a:ln>
        </p:spPr>
      </p:cxnSp>
      <p:cxnSp>
        <p:nvCxnSpPr>
          <p:cNvPr id="1495" name="Google Shape;1495;p41"/>
          <p:cNvCxnSpPr>
            <a:stCxn id="1487" idx="3"/>
            <a:endCxn id="1479" idx="3"/>
          </p:cNvCxnSpPr>
          <p:nvPr/>
        </p:nvCxnSpPr>
        <p:spPr>
          <a:xfrm>
            <a:off x="1677675" y="4404350"/>
            <a:ext cx="3748500" cy="0"/>
          </a:xfrm>
          <a:prstGeom prst="straightConnector1">
            <a:avLst/>
          </a:prstGeom>
          <a:noFill/>
          <a:ln w="9525" cap="flat" cmpd="sng">
            <a:solidFill>
              <a:schemeClr val="accent2"/>
            </a:solidFill>
            <a:prstDash val="solid"/>
            <a:round/>
            <a:headEnd type="none" w="med" len="med"/>
            <a:tailEnd type="none" w="med" len="med"/>
          </a:ln>
        </p:spPr>
      </p:cxnSp>
      <p:cxnSp>
        <p:nvCxnSpPr>
          <p:cNvPr id="1496" name="Google Shape;1496;p41"/>
          <p:cNvCxnSpPr>
            <a:stCxn id="1480" idx="2"/>
            <a:endCxn id="1481" idx="0"/>
          </p:cNvCxnSpPr>
          <p:nvPr/>
        </p:nvCxnSpPr>
        <p:spPr>
          <a:xfrm>
            <a:off x="1598325" y="1435225"/>
            <a:ext cx="0" cy="276900"/>
          </a:xfrm>
          <a:prstGeom prst="straightConnector1">
            <a:avLst/>
          </a:prstGeom>
          <a:noFill/>
          <a:ln w="9525" cap="flat" cmpd="sng">
            <a:solidFill>
              <a:schemeClr val="accent2"/>
            </a:solidFill>
            <a:prstDash val="solid"/>
            <a:round/>
            <a:headEnd type="none" w="med" len="med"/>
            <a:tailEnd type="none" w="med" len="med"/>
          </a:ln>
        </p:spPr>
      </p:cxnSp>
      <p:cxnSp>
        <p:nvCxnSpPr>
          <p:cNvPr id="1497" name="Google Shape;1497;p41"/>
          <p:cNvCxnSpPr>
            <a:stCxn id="1481" idx="2"/>
            <a:endCxn id="1482" idx="0"/>
          </p:cNvCxnSpPr>
          <p:nvPr/>
        </p:nvCxnSpPr>
        <p:spPr>
          <a:xfrm>
            <a:off x="1598325" y="1870721"/>
            <a:ext cx="0" cy="276900"/>
          </a:xfrm>
          <a:prstGeom prst="straightConnector1">
            <a:avLst/>
          </a:prstGeom>
          <a:noFill/>
          <a:ln w="9525" cap="flat" cmpd="sng">
            <a:solidFill>
              <a:schemeClr val="accent2"/>
            </a:solidFill>
            <a:prstDash val="solid"/>
            <a:round/>
            <a:headEnd type="none" w="med" len="med"/>
            <a:tailEnd type="none" w="med" len="med"/>
          </a:ln>
        </p:spPr>
      </p:cxnSp>
      <p:cxnSp>
        <p:nvCxnSpPr>
          <p:cNvPr id="1498" name="Google Shape;1498;p41"/>
          <p:cNvCxnSpPr>
            <a:stCxn id="1482" idx="2"/>
            <a:endCxn id="1483" idx="0"/>
          </p:cNvCxnSpPr>
          <p:nvPr/>
        </p:nvCxnSpPr>
        <p:spPr>
          <a:xfrm>
            <a:off x="1598325" y="2306218"/>
            <a:ext cx="0" cy="276900"/>
          </a:xfrm>
          <a:prstGeom prst="straightConnector1">
            <a:avLst/>
          </a:prstGeom>
          <a:noFill/>
          <a:ln w="9525" cap="flat" cmpd="sng">
            <a:solidFill>
              <a:schemeClr val="accent2"/>
            </a:solidFill>
            <a:prstDash val="solid"/>
            <a:round/>
            <a:headEnd type="none" w="med" len="med"/>
            <a:tailEnd type="none" w="med" len="med"/>
          </a:ln>
        </p:spPr>
      </p:cxnSp>
      <p:cxnSp>
        <p:nvCxnSpPr>
          <p:cNvPr id="1499" name="Google Shape;1499;p41"/>
          <p:cNvCxnSpPr>
            <a:stCxn id="1483" idx="2"/>
            <a:endCxn id="1484" idx="0"/>
          </p:cNvCxnSpPr>
          <p:nvPr/>
        </p:nvCxnSpPr>
        <p:spPr>
          <a:xfrm>
            <a:off x="1598325" y="2741714"/>
            <a:ext cx="0" cy="276900"/>
          </a:xfrm>
          <a:prstGeom prst="straightConnector1">
            <a:avLst/>
          </a:prstGeom>
          <a:noFill/>
          <a:ln w="9525" cap="flat" cmpd="sng">
            <a:solidFill>
              <a:schemeClr val="accent2"/>
            </a:solidFill>
            <a:prstDash val="solid"/>
            <a:round/>
            <a:headEnd type="none" w="med" len="med"/>
            <a:tailEnd type="none" w="med" len="med"/>
          </a:ln>
        </p:spPr>
      </p:cxnSp>
      <p:cxnSp>
        <p:nvCxnSpPr>
          <p:cNvPr id="1500" name="Google Shape;1500;p41"/>
          <p:cNvCxnSpPr>
            <a:stCxn id="1484" idx="2"/>
            <a:endCxn id="1485" idx="0"/>
          </p:cNvCxnSpPr>
          <p:nvPr/>
        </p:nvCxnSpPr>
        <p:spPr>
          <a:xfrm>
            <a:off x="1598325" y="3177211"/>
            <a:ext cx="0" cy="276900"/>
          </a:xfrm>
          <a:prstGeom prst="straightConnector1">
            <a:avLst/>
          </a:prstGeom>
          <a:noFill/>
          <a:ln w="9525" cap="flat" cmpd="sng">
            <a:solidFill>
              <a:schemeClr val="accent2"/>
            </a:solidFill>
            <a:prstDash val="solid"/>
            <a:round/>
            <a:headEnd type="none" w="med" len="med"/>
            <a:tailEnd type="none" w="med" len="med"/>
          </a:ln>
        </p:spPr>
      </p:cxnSp>
      <p:cxnSp>
        <p:nvCxnSpPr>
          <p:cNvPr id="1501" name="Google Shape;1501;p41"/>
          <p:cNvCxnSpPr>
            <a:stCxn id="1485" idx="2"/>
            <a:endCxn id="1486" idx="0"/>
          </p:cNvCxnSpPr>
          <p:nvPr/>
        </p:nvCxnSpPr>
        <p:spPr>
          <a:xfrm>
            <a:off x="1598325" y="3612707"/>
            <a:ext cx="0" cy="276900"/>
          </a:xfrm>
          <a:prstGeom prst="straightConnector1">
            <a:avLst/>
          </a:prstGeom>
          <a:noFill/>
          <a:ln w="9525" cap="flat" cmpd="sng">
            <a:solidFill>
              <a:schemeClr val="accent2"/>
            </a:solidFill>
            <a:prstDash val="solid"/>
            <a:round/>
            <a:headEnd type="none" w="med" len="med"/>
            <a:tailEnd type="none" w="med" len="med"/>
          </a:ln>
        </p:spPr>
      </p:cxnSp>
      <p:cxnSp>
        <p:nvCxnSpPr>
          <p:cNvPr id="1502" name="Google Shape;1502;p41"/>
          <p:cNvCxnSpPr>
            <a:stCxn id="1486" idx="2"/>
            <a:endCxn id="1487" idx="0"/>
          </p:cNvCxnSpPr>
          <p:nvPr/>
        </p:nvCxnSpPr>
        <p:spPr>
          <a:xfrm>
            <a:off x="1598325" y="4048204"/>
            <a:ext cx="0" cy="276900"/>
          </a:xfrm>
          <a:prstGeom prst="straightConnector1">
            <a:avLst/>
          </a:prstGeom>
          <a:noFill/>
          <a:ln w="9525" cap="flat" cmpd="sng">
            <a:solidFill>
              <a:schemeClr val="accent2"/>
            </a:solidFill>
            <a:prstDash val="solid"/>
            <a:round/>
            <a:headEnd type="none" w="med" len="med"/>
            <a:tailEnd type="non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1506"/>
        <p:cNvGrpSpPr/>
        <p:nvPr/>
      </p:nvGrpSpPr>
      <p:grpSpPr>
        <a:xfrm>
          <a:off x="0" y="0"/>
          <a:ext cx="0" cy="0"/>
          <a:chOff x="0" y="0"/>
          <a:chExt cx="0" cy="0"/>
        </a:xfrm>
      </p:grpSpPr>
      <p:sp>
        <p:nvSpPr>
          <p:cNvPr id="1507" name="Google Shape;1507;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Diagnosis and treatment flowchart</a:t>
            </a:r>
            <a:endParaRPr/>
          </a:p>
        </p:txBody>
      </p:sp>
      <p:sp>
        <p:nvSpPr>
          <p:cNvPr id="1508" name="Google Shape;1508;p42"/>
          <p:cNvSpPr/>
          <p:nvPr/>
        </p:nvSpPr>
        <p:spPr>
          <a:xfrm>
            <a:off x="720000" y="1247700"/>
            <a:ext cx="7704000" cy="3519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Montserrat"/>
                <a:ea typeface="Montserrat"/>
                <a:cs typeface="Montserrat"/>
                <a:sym typeface="Montserrat"/>
              </a:rPr>
              <a:t>Start</a:t>
            </a:r>
            <a:endParaRPr sz="1800" b="1">
              <a:solidFill>
                <a:schemeClr val="dk1"/>
              </a:solidFill>
              <a:latin typeface="Montserrat"/>
              <a:ea typeface="Montserrat"/>
              <a:cs typeface="Montserrat"/>
              <a:sym typeface="Montserrat"/>
            </a:endParaRPr>
          </a:p>
        </p:txBody>
      </p:sp>
      <p:sp>
        <p:nvSpPr>
          <p:cNvPr id="1509" name="Google Shape;1509;p42"/>
          <p:cNvSpPr/>
          <p:nvPr/>
        </p:nvSpPr>
        <p:spPr>
          <a:xfrm>
            <a:off x="2678177" y="1760288"/>
            <a:ext cx="1829400" cy="5178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Diagnostic test</a:t>
            </a:r>
            <a:endParaRPr b="1">
              <a:solidFill>
                <a:schemeClr val="dk1"/>
              </a:solidFill>
              <a:latin typeface="Montserrat"/>
              <a:ea typeface="Montserrat"/>
              <a:cs typeface="Montserrat"/>
              <a:sym typeface="Montserrat"/>
            </a:endParaRPr>
          </a:p>
        </p:txBody>
      </p:sp>
      <p:sp>
        <p:nvSpPr>
          <p:cNvPr id="1510" name="Google Shape;1510;p42"/>
          <p:cNvSpPr/>
          <p:nvPr/>
        </p:nvSpPr>
        <p:spPr>
          <a:xfrm>
            <a:off x="720000" y="1760288"/>
            <a:ext cx="1829400" cy="5178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Patient symptoms</a:t>
            </a:r>
            <a:endParaRPr b="1">
              <a:solidFill>
                <a:schemeClr val="dk1"/>
              </a:solidFill>
              <a:latin typeface="Montserrat"/>
              <a:ea typeface="Montserrat"/>
              <a:cs typeface="Montserrat"/>
              <a:sym typeface="Montserrat"/>
            </a:endParaRPr>
          </a:p>
        </p:txBody>
      </p:sp>
      <p:sp>
        <p:nvSpPr>
          <p:cNvPr id="1511" name="Google Shape;1511;p42"/>
          <p:cNvSpPr/>
          <p:nvPr/>
        </p:nvSpPr>
        <p:spPr>
          <a:xfrm>
            <a:off x="4636355" y="1760288"/>
            <a:ext cx="1829400" cy="5178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Diagnosis confirmed</a:t>
            </a:r>
            <a:endParaRPr b="1">
              <a:solidFill>
                <a:schemeClr val="dk1"/>
              </a:solidFill>
              <a:latin typeface="Montserrat"/>
              <a:ea typeface="Montserrat"/>
              <a:cs typeface="Montserrat"/>
              <a:sym typeface="Montserrat"/>
            </a:endParaRPr>
          </a:p>
        </p:txBody>
      </p:sp>
      <p:sp>
        <p:nvSpPr>
          <p:cNvPr id="1512" name="Google Shape;1512;p42"/>
          <p:cNvSpPr/>
          <p:nvPr/>
        </p:nvSpPr>
        <p:spPr>
          <a:xfrm>
            <a:off x="720000" y="2391325"/>
            <a:ext cx="1829400" cy="1615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Duru Sans"/>
                <a:ea typeface="Duru Sans"/>
                <a:cs typeface="Duru Sans"/>
                <a:sym typeface="Duru Sans"/>
              </a:rPr>
              <a:t>Symptoms that the patient is experiencing: </a:t>
            </a:r>
            <a:endParaRPr sz="1000">
              <a:solidFill>
                <a:schemeClr val="dk1"/>
              </a:solidFill>
              <a:latin typeface="Duru Sans"/>
              <a:ea typeface="Duru Sans"/>
              <a:cs typeface="Duru Sans"/>
              <a:sym typeface="Duru Sans"/>
            </a:endParaRPr>
          </a:p>
          <a:p>
            <a:pPr marL="285750" lvl="0" indent="-234950" algn="l" rtl="0">
              <a:spcBef>
                <a:spcPts val="1000"/>
              </a:spcBef>
              <a:spcAft>
                <a:spcPts val="0"/>
              </a:spcAft>
              <a:buClr>
                <a:schemeClr val="dk1"/>
              </a:buClr>
              <a:buSzPts val="1000"/>
              <a:buFont typeface="Duru Sans"/>
              <a:buAutoNum type="alphaUcPeriod"/>
            </a:pPr>
            <a:r>
              <a:rPr lang="en" sz="1000">
                <a:solidFill>
                  <a:schemeClr val="dk1"/>
                </a:solidFill>
                <a:latin typeface="Duru Sans"/>
                <a:ea typeface="Duru Sans"/>
                <a:cs typeface="Duru Sans"/>
                <a:sym typeface="Duru Sans"/>
              </a:rPr>
              <a:t>Write the symptoms of the patient</a:t>
            </a:r>
            <a:endParaRPr sz="1000">
              <a:solidFill>
                <a:schemeClr val="dk1"/>
              </a:solidFill>
              <a:latin typeface="Duru Sans"/>
              <a:ea typeface="Duru Sans"/>
              <a:cs typeface="Duru Sans"/>
              <a:sym typeface="Duru Sans"/>
            </a:endParaRPr>
          </a:p>
          <a:p>
            <a:pPr marL="285750" lvl="0" indent="-234950" algn="l" rtl="0">
              <a:spcBef>
                <a:spcPts val="0"/>
              </a:spcBef>
              <a:spcAft>
                <a:spcPts val="0"/>
              </a:spcAft>
              <a:buClr>
                <a:schemeClr val="dk1"/>
              </a:buClr>
              <a:buSzPts val="1000"/>
              <a:buFont typeface="Duru Sans"/>
              <a:buAutoNum type="alphaUcPeriod"/>
            </a:pPr>
            <a:r>
              <a:rPr lang="en" sz="1000">
                <a:solidFill>
                  <a:schemeClr val="dk1"/>
                </a:solidFill>
                <a:latin typeface="Duru Sans"/>
                <a:ea typeface="Duru Sans"/>
                <a:cs typeface="Duru Sans"/>
                <a:sym typeface="Duru Sans"/>
              </a:rPr>
              <a:t>Write the symptoms of the patient</a:t>
            </a:r>
            <a:endParaRPr sz="1000">
              <a:solidFill>
                <a:schemeClr val="dk1"/>
              </a:solidFill>
              <a:latin typeface="Duru Sans"/>
              <a:ea typeface="Duru Sans"/>
              <a:cs typeface="Duru Sans"/>
              <a:sym typeface="Duru Sans"/>
            </a:endParaRPr>
          </a:p>
          <a:p>
            <a:pPr marL="285750" lvl="0" indent="-234950" algn="l" rtl="0">
              <a:spcBef>
                <a:spcPts val="0"/>
              </a:spcBef>
              <a:spcAft>
                <a:spcPts val="0"/>
              </a:spcAft>
              <a:buClr>
                <a:schemeClr val="dk1"/>
              </a:buClr>
              <a:buSzPts val="1000"/>
              <a:buFont typeface="Duru Sans"/>
              <a:buAutoNum type="alphaUcPeriod"/>
            </a:pPr>
            <a:r>
              <a:rPr lang="en" sz="1000">
                <a:solidFill>
                  <a:schemeClr val="dk1"/>
                </a:solidFill>
                <a:latin typeface="Duru Sans"/>
                <a:ea typeface="Duru Sans"/>
                <a:cs typeface="Duru Sans"/>
                <a:sym typeface="Duru Sans"/>
              </a:rPr>
              <a:t>Write the symptoms of the patient</a:t>
            </a:r>
            <a:endParaRPr sz="1000">
              <a:solidFill>
                <a:schemeClr val="dk1"/>
              </a:solidFill>
              <a:latin typeface="Duru Sans"/>
              <a:ea typeface="Duru Sans"/>
              <a:cs typeface="Duru Sans"/>
              <a:sym typeface="Duru Sans"/>
            </a:endParaRPr>
          </a:p>
        </p:txBody>
      </p:sp>
      <p:cxnSp>
        <p:nvCxnSpPr>
          <p:cNvPr id="1513" name="Google Shape;1513;p42"/>
          <p:cNvCxnSpPr>
            <a:stCxn id="1508" idx="2"/>
            <a:endCxn id="1510" idx="0"/>
          </p:cNvCxnSpPr>
          <p:nvPr/>
        </p:nvCxnSpPr>
        <p:spPr>
          <a:xfrm rot="5400000">
            <a:off x="3022950" y="211350"/>
            <a:ext cx="160800" cy="2937300"/>
          </a:xfrm>
          <a:prstGeom prst="bentConnector3">
            <a:avLst>
              <a:gd name="adj1" fmla="val 49965"/>
            </a:avLst>
          </a:prstGeom>
          <a:noFill/>
          <a:ln w="9525" cap="flat" cmpd="sng">
            <a:solidFill>
              <a:schemeClr val="accent2"/>
            </a:solidFill>
            <a:prstDash val="solid"/>
            <a:round/>
            <a:headEnd type="none" w="med" len="med"/>
            <a:tailEnd type="none" w="med" len="med"/>
          </a:ln>
        </p:spPr>
      </p:cxnSp>
      <p:cxnSp>
        <p:nvCxnSpPr>
          <p:cNvPr id="1514" name="Google Shape;1514;p42"/>
          <p:cNvCxnSpPr>
            <a:stCxn id="1510" idx="2"/>
            <a:endCxn id="1512" idx="0"/>
          </p:cNvCxnSpPr>
          <p:nvPr/>
        </p:nvCxnSpPr>
        <p:spPr>
          <a:xfrm rot="-5400000" flipH="1">
            <a:off x="1578450" y="2334338"/>
            <a:ext cx="113100" cy="600"/>
          </a:xfrm>
          <a:prstGeom prst="bentConnector3">
            <a:avLst>
              <a:gd name="adj1" fmla="val 50061"/>
            </a:avLst>
          </a:prstGeom>
          <a:noFill/>
          <a:ln w="9525" cap="flat" cmpd="sng">
            <a:solidFill>
              <a:schemeClr val="accent2"/>
            </a:solidFill>
            <a:prstDash val="solid"/>
            <a:round/>
            <a:headEnd type="none" w="med" len="med"/>
            <a:tailEnd type="none" w="med" len="med"/>
          </a:ln>
        </p:spPr>
      </p:cxnSp>
      <p:cxnSp>
        <p:nvCxnSpPr>
          <p:cNvPr id="1515" name="Google Shape;1515;p42"/>
          <p:cNvCxnSpPr>
            <a:stCxn id="1509" idx="2"/>
            <a:endCxn id="1516" idx="0"/>
          </p:cNvCxnSpPr>
          <p:nvPr/>
        </p:nvCxnSpPr>
        <p:spPr>
          <a:xfrm rot="-5400000" flipH="1">
            <a:off x="3536627" y="2334338"/>
            <a:ext cx="113100" cy="600"/>
          </a:xfrm>
          <a:prstGeom prst="bentConnector3">
            <a:avLst>
              <a:gd name="adj1" fmla="val 50061"/>
            </a:avLst>
          </a:prstGeom>
          <a:noFill/>
          <a:ln w="9525" cap="flat" cmpd="sng">
            <a:solidFill>
              <a:schemeClr val="accent2"/>
            </a:solidFill>
            <a:prstDash val="solid"/>
            <a:round/>
            <a:headEnd type="none" w="med" len="med"/>
            <a:tailEnd type="none" w="med" len="med"/>
          </a:ln>
        </p:spPr>
      </p:cxnSp>
      <p:sp>
        <p:nvSpPr>
          <p:cNvPr id="1516" name="Google Shape;1516;p42"/>
          <p:cNvSpPr/>
          <p:nvPr/>
        </p:nvSpPr>
        <p:spPr>
          <a:xfrm>
            <a:off x="2678175" y="2391325"/>
            <a:ext cx="1829400" cy="1615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Duru Sans"/>
                <a:ea typeface="Duru Sans"/>
                <a:cs typeface="Duru Sans"/>
                <a:sym typeface="Duru Sans"/>
              </a:rPr>
              <a:t>Diagnostic tests that were performed: </a:t>
            </a:r>
            <a:endParaRPr sz="1000">
              <a:solidFill>
                <a:schemeClr val="dk1"/>
              </a:solidFill>
              <a:latin typeface="Duru Sans"/>
              <a:ea typeface="Duru Sans"/>
              <a:cs typeface="Duru Sans"/>
              <a:sym typeface="Duru Sans"/>
            </a:endParaRPr>
          </a:p>
          <a:p>
            <a:pPr marL="285750" lvl="0" indent="-234950" algn="l" rtl="0">
              <a:spcBef>
                <a:spcPts val="1000"/>
              </a:spcBef>
              <a:spcAft>
                <a:spcPts val="0"/>
              </a:spcAft>
              <a:buClr>
                <a:schemeClr val="dk1"/>
              </a:buClr>
              <a:buSzPts val="1000"/>
              <a:buFont typeface="Duru Sans"/>
              <a:buAutoNum type="alphaUcPeriod"/>
            </a:pPr>
            <a:r>
              <a:rPr lang="en" sz="1000">
                <a:solidFill>
                  <a:schemeClr val="dk1"/>
                </a:solidFill>
                <a:latin typeface="Duru Sans"/>
                <a:ea typeface="Duru Sans"/>
                <a:cs typeface="Duru Sans"/>
                <a:sym typeface="Duru Sans"/>
              </a:rPr>
              <a:t>Write the diagnostic test performed</a:t>
            </a:r>
            <a:endParaRPr sz="1000">
              <a:solidFill>
                <a:schemeClr val="dk1"/>
              </a:solidFill>
              <a:latin typeface="Duru Sans"/>
              <a:ea typeface="Duru Sans"/>
              <a:cs typeface="Duru Sans"/>
              <a:sym typeface="Duru Sans"/>
            </a:endParaRPr>
          </a:p>
          <a:p>
            <a:pPr marL="285750" lvl="0" indent="-234950" algn="l" rtl="0">
              <a:spcBef>
                <a:spcPts val="0"/>
              </a:spcBef>
              <a:spcAft>
                <a:spcPts val="0"/>
              </a:spcAft>
              <a:buClr>
                <a:schemeClr val="dk1"/>
              </a:buClr>
              <a:buSzPts val="1000"/>
              <a:buFont typeface="Duru Sans"/>
              <a:buAutoNum type="alphaUcPeriod"/>
            </a:pPr>
            <a:r>
              <a:rPr lang="en" sz="1000">
                <a:solidFill>
                  <a:schemeClr val="dk1"/>
                </a:solidFill>
                <a:latin typeface="Duru Sans"/>
                <a:ea typeface="Duru Sans"/>
                <a:cs typeface="Duru Sans"/>
                <a:sym typeface="Duru Sans"/>
              </a:rPr>
              <a:t>Write the diagnostic test performed</a:t>
            </a:r>
            <a:endParaRPr sz="1000">
              <a:solidFill>
                <a:schemeClr val="dk1"/>
              </a:solidFill>
              <a:latin typeface="Duru Sans"/>
              <a:ea typeface="Duru Sans"/>
              <a:cs typeface="Duru Sans"/>
              <a:sym typeface="Duru Sans"/>
            </a:endParaRPr>
          </a:p>
          <a:p>
            <a:pPr marL="285750" lvl="0" indent="-234950" algn="l" rtl="0">
              <a:spcBef>
                <a:spcPts val="0"/>
              </a:spcBef>
              <a:spcAft>
                <a:spcPts val="0"/>
              </a:spcAft>
              <a:buClr>
                <a:schemeClr val="dk1"/>
              </a:buClr>
              <a:buSzPts val="1000"/>
              <a:buFont typeface="Duru Sans"/>
              <a:buAutoNum type="alphaUcPeriod"/>
            </a:pPr>
            <a:r>
              <a:rPr lang="en" sz="1000">
                <a:solidFill>
                  <a:schemeClr val="dk1"/>
                </a:solidFill>
                <a:latin typeface="Duru Sans"/>
                <a:ea typeface="Duru Sans"/>
                <a:cs typeface="Duru Sans"/>
                <a:sym typeface="Duru Sans"/>
              </a:rPr>
              <a:t>Write the diagnostic test performed</a:t>
            </a:r>
            <a:endParaRPr sz="1000">
              <a:solidFill>
                <a:schemeClr val="dk1"/>
              </a:solidFill>
              <a:latin typeface="Duru Sans"/>
              <a:ea typeface="Duru Sans"/>
              <a:cs typeface="Duru Sans"/>
              <a:sym typeface="Duru Sans"/>
            </a:endParaRPr>
          </a:p>
        </p:txBody>
      </p:sp>
      <p:sp>
        <p:nvSpPr>
          <p:cNvPr id="1517" name="Google Shape;1517;p42"/>
          <p:cNvSpPr/>
          <p:nvPr/>
        </p:nvSpPr>
        <p:spPr>
          <a:xfrm>
            <a:off x="6594532" y="1760288"/>
            <a:ext cx="1829400" cy="5178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Prescribe treatment</a:t>
            </a:r>
            <a:endParaRPr b="1">
              <a:solidFill>
                <a:schemeClr val="dk1"/>
              </a:solidFill>
              <a:latin typeface="Montserrat"/>
              <a:ea typeface="Montserrat"/>
              <a:cs typeface="Montserrat"/>
              <a:sym typeface="Montserrat"/>
            </a:endParaRPr>
          </a:p>
        </p:txBody>
      </p:sp>
      <p:cxnSp>
        <p:nvCxnSpPr>
          <p:cNvPr id="1518" name="Google Shape;1518;p42"/>
          <p:cNvCxnSpPr>
            <a:stCxn id="1517" idx="2"/>
            <a:endCxn id="1519" idx="0"/>
          </p:cNvCxnSpPr>
          <p:nvPr/>
        </p:nvCxnSpPr>
        <p:spPr>
          <a:xfrm rot="-5400000" flipH="1">
            <a:off x="7452982" y="2334338"/>
            <a:ext cx="113100" cy="600"/>
          </a:xfrm>
          <a:prstGeom prst="bentConnector3">
            <a:avLst>
              <a:gd name="adj1" fmla="val 50061"/>
            </a:avLst>
          </a:prstGeom>
          <a:noFill/>
          <a:ln w="9525" cap="flat" cmpd="sng">
            <a:solidFill>
              <a:schemeClr val="accent2"/>
            </a:solidFill>
            <a:prstDash val="solid"/>
            <a:round/>
            <a:headEnd type="none" w="med" len="med"/>
            <a:tailEnd type="none" w="med" len="med"/>
          </a:ln>
        </p:spPr>
      </p:cxnSp>
      <p:sp>
        <p:nvSpPr>
          <p:cNvPr id="1519" name="Google Shape;1519;p42"/>
          <p:cNvSpPr/>
          <p:nvPr/>
        </p:nvSpPr>
        <p:spPr>
          <a:xfrm>
            <a:off x="6594525" y="2391325"/>
            <a:ext cx="1829400" cy="1615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Duru Sans"/>
                <a:ea typeface="Duru Sans"/>
                <a:cs typeface="Duru Sans"/>
                <a:sym typeface="Duru Sans"/>
              </a:rPr>
              <a:t>List the recommended treatment options:</a:t>
            </a:r>
            <a:endParaRPr sz="1000">
              <a:solidFill>
                <a:schemeClr val="dk1"/>
              </a:solidFill>
              <a:latin typeface="Duru Sans"/>
              <a:ea typeface="Duru Sans"/>
              <a:cs typeface="Duru Sans"/>
              <a:sym typeface="Duru Sans"/>
            </a:endParaRPr>
          </a:p>
          <a:p>
            <a:pPr marL="285750" lvl="0" indent="-234950" algn="l" rtl="0">
              <a:spcBef>
                <a:spcPts val="1000"/>
              </a:spcBef>
              <a:spcAft>
                <a:spcPts val="0"/>
              </a:spcAft>
              <a:buClr>
                <a:schemeClr val="dk1"/>
              </a:buClr>
              <a:buSzPts val="1000"/>
              <a:buFont typeface="Duru Sans"/>
              <a:buAutoNum type="alphaUcPeriod"/>
            </a:pPr>
            <a:r>
              <a:rPr lang="en" sz="1000">
                <a:solidFill>
                  <a:schemeClr val="dk1"/>
                </a:solidFill>
                <a:latin typeface="Duru Sans"/>
                <a:ea typeface="Duru Sans"/>
                <a:cs typeface="Duru Sans"/>
                <a:sym typeface="Duru Sans"/>
              </a:rPr>
              <a:t>Write the</a:t>
            </a:r>
            <a:endParaRPr sz="1000">
              <a:solidFill>
                <a:schemeClr val="dk1"/>
              </a:solidFill>
              <a:latin typeface="Duru Sans"/>
              <a:ea typeface="Duru Sans"/>
              <a:cs typeface="Duru Sans"/>
              <a:sym typeface="Duru Sans"/>
            </a:endParaRPr>
          </a:p>
          <a:p>
            <a:pPr marL="285750" lvl="0" indent="0" algn="l" rtl="0">
              <a:spcBef>
                <a:spcPts val="0"/>
              </a:spcBef>
              <a:spcAft>
                <a:spcPts val="0"/>
              </a:spcAft>
              <a:buNone/>
            </a:pPr>
            <a:r>
              <a:rPr lang="en" sz="1000">
                <a:solidFill>
                  <a:schemeClr val="dk1"/>
                </a:solidFill>
                <a:latin typeface="Duru Sans"/>
                <a:ea typeface="Duru Sans"/>
                <a:cs typeface="Duru Sans"/>
                <a:sym typeface="Duru Sans"/>
              </a:rPr>
              <a:t>treatment options</a:t>
            </a:r>
            <a:endParaRPr sz="1000">
              <a:solidFill>
                <a:schemeClr val="dk1"/>
              </a:solidFill>
              <a:latin typeface="Duru Sans"/>
              <a:ea typeface="Duru Sans"/>
              <a:cs typeface="Duru Sans"/>
              <a:sym typeface="Duru Sans"/>
            </a:endParaRPr>
          </a:p>
          <a:p>
            <a:pPr marL="285750" lvl="0" indent="-234950" algn="l" rtl="0">
              <a:spcBef>
                <a:spcPts val="0"/>
              </a:spcBef>
              <a:spcAft>
                <a:spcPts val="0"/>
              </a:spcAft>
              <a:buClr>
                <a:schemeClr val="dk1"/>
              </a:buClr>
              <a:buSzPts val="1000"/>
              <a:buFont typeface="Duru Sans"/>
              <a:buAutoNum type="alphaUcPeriod"/>
            </a:pPr>
            <a:r>
              <a:rPr lang="en" sz="1000">
                <a:solidFill>
                  <a:schemeClr val="dk1"/>
                </a:solidFill>
                <a:latin typeface="Duru Sans"/>
                <a:ea typeface="Duru Sans"/>
                <a:cs typeface="Duru Sans"/>
                <a:sym typeface="Duru Sans"/>
              </a:rPr>
              <a:t>Write the</a:t>
            </a:r>
            <a:endParaRPr sz="1000">
              <a:solidFill>
                <a:schemeClr val="dk1"/>
              </a:solidFill>
              <a:latin typeface="Duru Sans"/>
              <a:ea typeface="Duru Sans"/>
              <a:cs typeface="Duru Sans"/>
              <a:sym typeface="Duru Sans"/>
            </a:endParaRPr>
          </a:p>
          <a:p>
            <a:pPr marL="285750" lvl="0" indent="0" algn="l" rtl="0">
              <a:spcBef>
                <a:spcPts val="0"/>
              </a:spcBef>
              <a:spcAft>
                <a:spcPts val="0"/>
              </a:spcAft>
              <a:buNone/>
            </a:pPr>
            <a:r>
              <a:rPr lang="en" sz="1000">
                <a:solidFill>
                  <a:schemeClr val="dk1"/>
                </a:solidFill>
                <a:latin typeface="Duru Sans"/>
                <a:ea typeface="Duru Sans"/>
                <a:cs typeface="Duru Sans"/>
                <a:sym typeface="Duru Sans"/>
              </a:rPr>
              <a:t>treatment options</a:t>
            </a:r>
            <a:endParaRPr sz="1000">
              <a:solidFill>
                <a:schemeClr val="dk1"/>
              </a:solidFill>
              <a:latin typeface="Duru Sans"/>
              <a:ea typeface="Duru Sans"/>
              <a:cs typeface="Duru Sans"/>
              <a:sym typeface="Duru Sans"/>
            </a:endParaRPr>
          </a:p>
          <a:p>
            <a:pPr marL="285750" lvl="0" indent="-234950" algn="l" rtl="0">
              <a:spcBef>
                <a:spcPts val="0"/>
              </a:spcBef>
              <a:spcAft>
                <a:spcPts val="0"/>
              </a:spcAft>
              <a:buClr>
                <a:schemeClr val="dk1"/>
              </a:buClr>
              <a:buSzPts val="1000"/>
              <a:buFont typeface="Duru Sans"/>
              <a:buAutoNum type="alphaUcPeriod"/>
            </a:pPr>
            <a:r>
              <a:rPr lang="en" sz="1000">
                <a:solidFill>
                  <a:schemeClr val="dk1"/>
                </a:solidFill>
                <a:latin typeface="Duru Sans"/>
                <a:ea typeface="Duru Sans"/>
                <a:cs typeface="Duru Sans"/>
                <a:sym typeface="Duru Sans"/>
              </a:rPr>
              <a:t>Write the</a:t>
            </a:r>
            <a:endParaRPr sz="1000">
              <a:solidFill>
                <a:schemeClr val="dk1"/>
              </a:solidFill>
              <a:latin typeface="Duru Sans"/>
              <a:ea typeface="Duru Sans"/>
              <a:cs typeface="Duru Sans"/>
              <a:sym typeface="Duru Sans"/>
            </a:endParaRPr>
          </a:p>
          <a:p>
            <a:pPr marL="285750" lvl="0" indent="0" algn="l" rtl="0">
              <a:spcBef>
                <a:spcPts val="0"/>
              </a:spcBef>
              <a:spcAft>
                <a:spcPts val="0"/>
              </a:spcAft>
              <a:buNone/>
            </a:pPr>
            <a:r>
              <a:rPr lang="en" sz="1000">
                <a:solidFill>
                  <a:schemeClr val="dk1"/>
                </a:solidFill>
                <a:latin typeface="Duru Sans"/>
                <a:ea typeface="Duru Sans"/>
                <a:cs typeface="Duru Sans"/>
                <a:sym typeface="Duru Sans"/>
              </a:rPr>
              <a:t>treatment options</a:t>
            </a:r>
            <a:endParaRPr sz="1000">
              <a:solidFill>
                <a:schemeClr val="dk1"/>
              </a:solidFill>
              <a:latin typeface="Duru Sans"/>
              <a:ea typeface="Duru Sans"/>
              <a:cs typeface="Duru Sans"/>
              <a:sym typeface="Duru Sans"/>
            </a:endParaRPr>
          </a:p>
        </p:txBody>
      </p:sp>
      <p:sp>
        <p:nvSpPr>
          <p:cNvPr id="1520" name="Google Shape;1520;p42"/>
          <p:cNvSpPr/>
          <p:nvPr/>
        </p:nvSpPr>
        <p:spPr>
          <a:xfrm>
            <a:off x="3592875" y="4202475"/>
            <a:ext cx="1958400" cy="4059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Montserrat"/>
                <a:ea typeface="Montserrat"/>
                <a:cs typeface="Montserrat"/>
                <a:sym typeface="Montserrat"/>
              </a:rPr>
              <a:t>End</a:t>
            </a:r>
            <a:endParaRPr sz="1800" b="1">
              <a:solidFill>
                <a:schemeClr val="dk1"/>
              </a:solidFill>
              <a:latin typeface="Montserrat"/>
              <a:ea typeface="Montserrat"/>
              <a:cs typeface="Montserrat"/>
              <a:sym typeface="Montserrat"/>
            </a:endParaRPr>
          </a:p>
        </p:txBody>
      </p:sp>
      <p:cxnSp>
        <p:nvCxnSpPr>
          <p:cNvPr id="1521" name="Google Shape;1521;p42"/>
          <p:cNvCxnSpPr>
            <a:stCxn id="1519" idx="2"/>
            <a:endCxn id="1520" idx="0"/>
          </p:cNvCxnSpPr>
          <p:nvPr/>
        </p:nvCxnSpPr>
        <p:spPr>
          <a:xfrm rot="5400000">
            <a:off x="5942775" y="2635975"/>
            <a:ext cx="195600" cy="2937300"/>
          </a:xfrm>
          <a:prstGeom prst="bentConnector3">
            <a:avLst>
              <a:gd name="adj1" fmla="val 50013"/>
            </a:avLst>
          </a:prstGeom>
          <a:noFill/>
          <a:ln w="9525" cap="flat" cmpd="sng">
            <a:solidFill>
              <a:schemeClr val="accent2"/>
            </a:solidFill>
            <a:prstDash val="solid"/>
            <a:round/>
            <a:headEnd type="none" w="med" len="med"/>
            <a:tailEnd type="none" w="med" len="med"/>
          </a:ln>
        </p:spPr>
      </p:cxnSp>
      <p:cxnSp>
        <p:nvCxnSpPr>
          <p:cNvPr id="1522" name="Google Shape;1522;p42"/>
          <p:cNvCxnSpPr>
            <a:stCxn id="1511" idx="2"/>
            <a:endCxn id="1523" idx="0"/>
          </p:cNvCxnSpPr>
          <p:nvPr/>
        </p:nvCxnSpPr>
        <p:spPr>
          <a:xfrm rot="-5400000" flipH="1">
            <a:off x="5494805" y="2334338"/>
            <a:ext cx="113100" cy="600"/>
          </a:xfrm>
          <a:prstGeom prst="bentConnector3">
            <a:avLst>
              <a:gd name="adj1" fmla="val 50061"/>
            </a:avLst>
          </a:prstGeom>
          <a:noFill/>
          <a:ln w="9525" cap="flat" cmpd="sng">
            <a:solidFill>
              <a:schemeClr val="accent2"/>
            </a:solidFill>
            <a:prstDash val="solid"/>
            <a:round/>
            <a:headEnd type="none" w="med" len="med"/>
            <a:tailEnd type="none" w="med" len="med"/>
          </a:ln>
        </p:spPr>
      </p:cxnSp>
      <p:sp>
        <p:nvSpPr>
          <p:cNvPr id="1523" name="Google Shape;1523;p42"/>
          <p:cNvSpPr/>
          <p:nvPr/>
        </p:nvSpPr>
        <p:spPr>
          <a:xfrm>
            <a:off x="4636350" y="2391325"/>
            <a:ext cx="1829400" cy="1615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Duru Sans"/>
                <a:ea typeface="Duru Sans"/>
                <a:cs typeface="Duru Sans"/>
                <a:sym typeface="Duru Sans"/>
              </a:rPr>
              <a:t>This step represents the confirmation or ruling out of a specific disease diagnosis based on the results of the</a:t>
            </a:r>
            <a:endParaRPr sz="1000">
              <a:solidFill>
                <a:schemeClr val="dk1"/>
              </a:solidFill>
              <a:latin typeface="Duru Sans"/>
              <a:ea typeface="Duru Sans"/>
              <a:cs typeface="Duru Sans"/>
              <a:sym typeface="Duru Sans"/>
            </a:endParaRPr>
          </a:p>
          <a:p>
            <a:pPr marL="0" lvl="0" indent="0" algn="l" rtl="0">
              <a:spcBef>
                <a:spcPts val="0"/>
              </a:spcBef>
              <a:spcAft>
                <a:spcPts val="0"/>
              </a:spcAft>
              <a:buNone/>
            </a:pPr>
            <a:r>
              <a:rPr lang="en" sz="1000">
                <a:solidFill>
                  <a:schemeClr val="dk1"/>
                </a:solidFill>
                <a:latin typeface="Duru Sans"/>
                <a:ea typeface="Duru Sans"/>
                <a:cs typeface="Duru Sans"/>
                <a:sym typeface="Duru Sans"/>
              </a:rPr>
              <a:t>diagnostic tests</a:t>
            </a:r>
            <a:endParaRPr sz="1000">
              <a:solidFill>
                <a:schemeClr val="dk1"/>
              </a:solidFill>
              <a:latin typeface="Duru Sans"/>
              <a:ea typeface="Duru Sans"/>
              <a:cs typeface="Duru Sans"/>
              <a:sym typeface="Duru Sans"/>
            </a:endParaRPr>
          </a:p>
        </p:txBody>
      </p:sp>
      <p:cxnSp>
        <p:nvCxnSpPr>
          <p:cNvPr id="1524" name="Google Shape;1524;p42"/>
          <p:cNvCxnSpPr>
            <a:stCxn id="1510" idx="3"/>
            <a:endCxn id="1509" idx="1"/>
          </p:cNvCxnSpPr>
          <p:nvPr/>
        </p:nvCxnSpPr>
        <p:spPr>
          <a:xfrm>
            <a:off x="2549400" y="2019188"/>
            <a:ext cx="128700" cy="600"/>
          </a:xfrm>
          <a:prstGeom prst="bentConnector3">
            <a:avLst>
              <a:gd name="adj1" fmla="val 50030"/>
            </a:avLst>
          </a:prstGeom>
          <a:noFill/>
          <a:ln w="9525" cap="flat" cmpd="sng">
            <a:solidFill>
              <a:schemeClr val="accent2"/>
            </a:solidFill>
            <a:prstDash val="solid"/>
            <a:round/>
            <a:headEnd type="none" w="med" len="med"/>
            <a:tailEnd type="none" w="med" len="med"/>
          </a:ln>
        </p:spPr>
      </p:cxnSp>
      <p:cxnSp>
        <p:nvCxnSpPr>
          <p:cNvPr id="1525" name="Google Shape;1525;p42"/>
          <p:cNvCxnSpPr>
            <a:stCxn id="1509" idx="3"/>
            <a:endCxn id="1511" idx="1"/>
          </p:cNvCxnSpPr>
          <p:nvPr/>
        </p:nvCxnSpPr>
        <p:spPr>
          <a:xfrm>
            <a:off x="4507577" y="2019188"/>
            <a:ext cx="128700" cy="600"/>
          </a:xfrm>
          <a:prstGeom prst="bentConnector3">
            <a:avLst>
              <a:gd name="adj1" fmla="val 50030"/>
            </a:avLst>
          </a:prstGeom>
          <a:noFill/>
          <a:ln w="9525" cap="flat" cmpd="sng">
            <a:solidFill>
              <a:schemeClr val="accent2"/>
            </a:solidFill>
            <a:prstDash val="solid"/>
            <a:round/>
            <a:headEnd type="none" w="med" len="med"/>
            <a:tailEnd type="none" w="med" len="med"/>
          </a:ln>
        </p:spPr>
      </p:cxnSp>
      <p:cxnSp>
        <p:nvCxnSpPr>
          <p:cNvPr id="1526" name="Google Shape;1526;p42"/>
          <p:cNvCxnSpPr>
            <a:stCxn id="1511" idx="3"/>
            <a:endCxn id="1517" idx="1"/>
          </p:cNvCxnSpPr>
          <p:nvPr/>
        </p:nvCxnSpPr>
        <p:spPr>
          <a:xfrm>
            <a:off x="6465755" y="2019188"/>
            <a:ext cx="128700" cy="600"/>
          </a:xfrm>
          <a:prstGeom prst="bentConnector3">
            <a:avLst>
              <a:gd name="adj1" fmla="val 50030"/>
            </a:avLst>
          </a:prstGeom>
          <a:noFill/>
          <a:ln w="9525" cap="flat" cmpd="sng">
            <a:solidFill>
              <a:schemeClr val="accent2"/>
            </a:solidFill>
            <a:prstDash val="solid"/>
            <a:round/>
            <a:headEnd type="none" w="med" len="med"/>
            <a:tailEnd type="non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1530"/>
        <p:cNvGrpSpPr/>
        <p:nvPr/>
      </p:nvGrpSpPr>
      <p:grpSpPr>
        <a:xfrm>
          <a:off x="0" y="0"/>
          <a:ext cx="0" cy="0"/>
          <a:chOff x="0" y="0"/>
          <a:chExt cx="0" cy="0"/>
        </a:xfrm>
      </p:grpSpPr>
      <p:sp>
        <p:nvSpPr>
          <p:cNvPr id="1531" name="Google Shape;1531;p43"/>
          <p:cNvSpPr txBox="1">
            <a:spLocks noGrp="1"/>
          </p:cNvSpPr>
          <p:nvPr>
            <p:ph type="title"/>
          </p:nvPr>
        </p:nvSpPr>
        <p:spPr>
          <a:xfrm>
            <a:off x="958413" y="1005975"/>
            <a:ext cx="3684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Real-life impact</a:t>
            </a:r>
            <a:endParaRPr/>
          </a:p>
        </p:txBody>
      </p:sp>
      <p:sp>
        <p:nvSpPr>
          <p:cNvPr id="1532" name="Google Shape;1532;p43"/>
          <p:cNvSpPr txBox="1">
            <a:spLocks noGrp="1"/>
          </p:cNvSpPr>
          <p:nvPr>
            <p:ph type="subTitle" idx="1"/>
          </p:nvPr>
        </p:nvSpPr>
        <p:spPr>
          <a:xfrm>
            <a:off x="958413" y="1532250"/>
            <a:ext cx="3684900" cy="71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photo showcase can be a useful addition to any presentation, as it showcases the most human side of every subject</a:t>
            </a:r>
            <a:endParaRPr/>
          </a:p>
        </p:txBody>
      </p:sp>
      <p:pic>
        <p:nvPicPr>
          <p:cNvPr id="1533" name="Google Shape;1533;p43"/>
          <p:cNvPicPr preferRelativeResize="0">
            <a:picLocks noGrp="1"/>
          </p:cNvPicPr>
          <p:nvPr>
            <p:ph type="pic" idx="2"/>
          </p:nvPr>
        </p:nvPicPr>
        <p:blipFill rotWithShape="1">
          <a:blip r:embed="rId3">
            <a:alphaModFix/>
          </a:blip>
          <a:srcRect t="4875" b="25675"/>
          <a:stretch/>
        </p:blipFill>
        <p:spPr>
          <a:xfrm>
            <a:off x="714775" y="2676850"/>
            <a:ext cx="4172175" cy="1931700"/>
          </a:xfrm>
          <a:prstGeom prst="rect">
            <a:avLst/>
          </a:prstGeom>
        </p:spPr>
      </p:pic>
      <p:pic>
        <p:nvPicPr>
          <p:cNvPr id="1534" name="Google Shape;1534;p43"/>
          <p:cNvPicPr preferRelativeResize="0">
            <a:picLocks noGrp="1"/>
          </p:cNvPicPr>
          <p:nvPr>
            <p:ph type="pic" idx="3"/>
          </p:nvPr>
        </p:nvPicPr>
        <p:blipFill rotWithShape="1">
          <a:blip r:embed="rId4">
            <a:alphaModFix/>
          </a:blip>
          <a:srcRect t="680" b="680"/>
          <a:stretch/>
        </p:blipFill>
        <p:spPr>
          <a:xfrm>
            <a:off x="5125125" y="535000"/>
            <a:ext cx="3303875" cy="4073700"/>
          </a:xfrm>
          <a:prstGeom prst="rect">
            <a:avLst/>
          </a:prstGeom>
        </p:spPr>
      </p:pic>
      <p:grpSp>
        <p:nvGrpSpPr>
          <p:cNvPr id="1535" name="Google Shape;1535;p43"/>
          <p:cNvGrpSpPr/>
          <p:nvPr/>
        </p:nvGrpSpPr>
        <p:grpSpPr>
          <a:xfrm>
            <a:off x="-486576" y="3970450"/>
            <a:ext cx="1932877" cy="1465717"/>
            <a:chOff x="-486576" y="3970450"/>
            <a:chExt cx="1932877" cy="1465717"/>
          </a:xfrm>
        </p:grpSpPr>
        <p:grpSp>
          <p:nvGrpSpPr>
            <p:cNvPr id="1536" name="Google Shape;1536;p43"/>
            <p:cNvGrpSpPr/>
            <p:nvPr/>
          </p:nvGrpSpPr>
          <p:grpSpPr>
            <a:xfrm>
              <a:off x="182600" y="3970450"/>
              <a:ext cx="1263700" cy="1276095"/>
              <a:chOff x="6666109" y="4400041"/>
              <a:chExt cx="1654708" cy="1670937"/>
            </a:xfrm>
          </p:grpSpPr>
          <p:sp>
            <p:nvSpPr>
              <p:cNvPr id="1537" name="Google Shape;1537;p43"/>
              <p:cNvSpPr/>
              <p:nvPr/>
            </p:nvSpPr>
            <p:spPr>
              <a:xfrm>
                <a:off x="6666109" y="4413951"/>
                <a:ext cx="1654708" cy="1657027"/>
              </a:xfrm>
              <a:custGeom>
                <a:avLst/>
                <a:gdLst/>
                <a:ahLst/>
                <a:cxnLst/>
                <a:rect l="l" t="t" r="r" b="b"/>
                <a:pathLst>
                  <a:path w="1654708" h="1657027" extrusionOk="0">
                    <a:moveTo>
                      <a:pt x="1654709" y="822720"/>
                    </a:moveTo>
                    <a:cubicBezTo>
                      <a:pt x="1654709" y="880658"/>
                      <a:pt x="1647756" y="936279"/>
                      <a:pt x="1638486" y="989582"/>
                    </a:cubicBezTo>
                    <a:cubicBezTo>
                      <a:pt x="1633851" y="1010439"/>
                      <a:pt x="1629216" y="1028979"/>
                      <a:pt x="1624581" y="1049837"/>
                    </a:cubicBezTo>
                    <a:cubicBezTo>
                      <a:pt x="1615311" y="1084600"/>
                      <a:pt x="1601406" y="1117045"/>
                      <a:pt x="1589818" y="1151808"/>
                    </a:cubicBezTo>
                    <a:cubicBezTo>
                      <a:pt x="1587501" y="1154126"/>
                      <a:pt x="1587501" y="1158761"/>
                      <a:pt x="1585183" y="1163396"/>
                    </a:cubicBezTo>
                    <a:cubicBezTo>
                      <a:pt x="1578230" y="1177301"/>
                      <a:pt x="1573596" y="1188888"/>
                      <a:pt x="1566643" y="1202794"/>
                    </a:cubicBezTo>
                    <a:cubicBezTo>
                      <a:pt x="1564326" y="1209746"/>
                      <a:pt x="1559690" y="1214381"/>
                      <a:pt x="1557373" y="1221334"/>
                    </a:cubicBezTo>
                    <a:cubicBezTo>
                      <a:pt x="1550420" y="1232921"/>
                      <a:pt x="1543468" y="1244509"/>
                      <a:pt x="1536515" y="1256097"/>
                    </a:cubicBezTo>
                    <a:cubicBezTo>
                      <a:pt x="1536515" y="1256097"/>
                      <a:pt x="1536515" y="1256097"/>
                      <a:pt x="1536515" y="1256097"/>
                    </a:cubicBezTo>
                    <a:cubicBezTo>
                      <a:pt x="1529563" y="1267684"/>
                      <a:pt x="1522610" y="1279272"/>
                      <a:pt x="1515658" y="1288542"/>
                    </a:cubicBezTo>
                    <a:cubicBezTo>
                      <a:pt x="1511023" y="1293177"/>
                      <a:pt x="1508705" y="1300129"/>
                      <a:pt x="1504070" y="1304764"/>
                    </a:cubicBezTo>
                    <a:cubicBezTo>
                      <a:pt x="1480895" y="1337210"/>
                      <a:pt x="1457720" y="1367338"/>
                      <a:pt x="1429909" y="1395148"/>
                    </a:cubicBezTo>
                    <a:cubicBezTo>
                      <a:pt x="1427592" y="1397465"/>
                      <a:pt x="1425274" y="1399783"/>
                      <a:pt x="1422957" y="1404418"/>
                    </a:cubicBezTo>
                    <a:cubicBezTo>
                      <a:pt x="1388194" y="1439181"/>
                      <a:pt x="1348796" y="1473944"/>
                      <a:pt x="1309398" y="1501754"/>
                    </a:cubicBezTo>
                    <a:cubicBezTo>
                      <a:pt x="1304763" y="1506389"/>
                      <a:pt x="1297811" y="1508706"/>
                      <a:pt x="1293176" y="1513341"/>
                    </a:cubicBezTo>
                    <a:cubicBezTo>
                      <a:pt x="1281588" y="1520294"/>
                      <a:pt x="1270000" y="1527247"/>
                      <a:pt x="1260730" y="1534199"/>
                    </a:cubicBezTo>
                    <a:cubicBezTo>
                      <a:pt x="1260730" y="1534199"/>
                      <a:pt x="1260730" y="1534199"/>
                      <a:pt x="1260730" y="1534199"/>
                    </a:cubicBezTo>
                    <a:lnTo>
                      <a:pt x="1260730" y="1534199"/>
                    </a:lnTo>
                    <a:cubicBezTo>
                      <a:pt x="1256095" y="1536517"/>
                      <a:pt x="1253778" y="1538834"/>
                      <a:pt x="1249143" y="1541152"/>
                    </a:cubicBezTo>
                    <a:cubicBezTo>
                      <a:pt x="1242190" y="1545787"/>
                      <a:pt x="1232920" y="1550422"/>
                      <a:pt x="1225968" y="1555057"/>
                    </a:cubicBezTo>
                    <a:cubicBezTo>
                      <a:pt x="1219015" y="1557374"/>
                      <a:pt x="1214380" y="1562009"/>
                      <a:pt x="1207427" y="1564327"/>
                    </a:cubicBezTo>
                    <a:cubicBezTo>
                      <a:pt x="1188887" y="1573597"/>
                      <a:pt x="1172665" y="1582867"/>
                      <a:pt x="1154124" y="1589820"/>
                    </a:cubicBezTo>
                    <a:cubicBezTo>
                      <a:pt x="1123997" y="1603725"/>
                      <a:pt x="1091551" y="1612995"/>
                      <a:pt x="1059106" y="1624582"/>
                    </a:cubicBezTo>
                    <a:cubicBezTo>
                      <a:pt x="1040566" y="1631535"/>
                      <a:pt x="1019709" y="1636170"/>
                      <a:pt x="998851" y="1638488"/>
                    </a:cubicBezTo>
                    <a:cubicBezTo>
                      <a:pt x="987263" y="1640805"/>
                      <a:pt x="975675" y="1643123"/>
                      <a:pt x="961771" y="1645440"/>
                    </a:cubicBezTo>
                    <a:cubicBezTo>
                      <a:pt x="957135" y="1645440"/>
                      <a:pt x="952500" y="1647758"/>
                      <a:pt x="947865" y="1647758"/>
                    </a:cubicBezTo>
                    <a:cubicBezTo>
                      <a:pt x="947865" y="1647758"/>
                      <a:pt x="947865" y="1647758"/>
                      <a:pt x="947865" y="1647758"/>
                    </a:cubicBezTo>
                    <a:cubicBezTo>
                      <a:pt x="910785" y="1652393"/>
                      <a:pt x="871387" y="1657028"/>
                      <a:pt x="831989" y="1657028"/>
                    </a:cubicBezTo>
                    <a:cubicBezTo>
                      <a:pt x="776369" y="1657028"/>
                      <a:pt x="720748" y="1652393"/>
                      <a:pt x="669763" y="1640805"/>
                    </a:cubicBezTo>
                    <a:cubicBezTo>
                      <a:pt x="667445" y="1640805"/>
                      <a:pt x="665128" y="1640805"/>
                      <a:pt x="660493" y="1638488"/>
                    </a:cubicBezTo>
                    <a:cubicBezTo>
                      <a:pt x="641953" y="1633853"/>
                      <a:pt x="623413" y="1629217"/>
                      <a:pt x="604872" y="1624582"/>
                    </a:cubicBezTo>
                    <a:cubicBezTo>
                      <a:pt x="593285" y="1619948"/>
                      <a:pt x="579380" y="1617630"/>
                      <a:pt x="565475" y="1612995"/>
                    </a:cubicBezTo>
                    <a:cubicBezTo>
                      <a:pt x="560840" y="1610678"/>
                      <a:pt x="556205" y="1610678"/>
                      <a:pt x="551569" y="1608360"/>
                    </a:cubicBezTo>
                    <a:cubicBezTo>
                      <a:pt x="535347" y="1601407"/>
                      <a:pt x="516807" y="1596772"/>
                      <a:pt x="500584" y="1589820"/>
                    </a:cubicBezTo>
                    <a:cubicBezTo>
                      <a:pt x="488996" y="1585185"/>
                      <a:pt x="479726" y="1580550"/>
                      <a:pt x="470456" y="1575915"/>
                    </a:cubicBezTo>
                    <a:cubicBezTo>
                      <a:pt x="458869" y="1568962"/>
                      <a:pt x="447281" y="1564327"/>
                      <a:pt x="435693" y="1557374"/>
                    </a:cubicBezTo>
                    <a:cubicBezTo>
                      <a:pt x="424106" y="1550422"/>
                      <a:pt x="412518" y="1543469"/>
                      <a:pt x="400931" y="1536517"/>
                    </a:cubicBezTo>
                    <a:cubicBezTo>
                      <a:pt x="389343" y="1529564"/>
                      <a:pt x="377755" y="1522612"/>
                      <a:pt x="366168" y="1515659"/>
                    </a:cubicBezTo>
                    <a:cubicBezTo>
                      <a:pt x="361533" y="1511024"/>
                      <a:pt x="354580" y="1508706"/>
                      <a:pt x="349945" y="1504071"/>
                    </a:cubicBezTo>
                    <a:cubicBezTo>
                      <a:pt x="333723" y="1492484"/>
                      <a:pt x="317500" y="1480896"/>
                      <a:pt x="303595" y="1469309"/>
                    </a:cubicBezTo>
                    <a:cubicBezTo>
                      <a:pt x="303595" y="1469309"/>
                      <a:pt x="303595" y="1469309"/>
                      <a:pt x="303595" y="1469309"/>
                    </a:cubicBezTo>
                    <a:cubicBezTo>
                      <a:pt x="301278" y="1466991"/>
                      <a:pt x="296642" y="1462356"/>
                      <a:pt x="292007" y="1460039"/>
                    </a:cubicBezTo>
                    <a:cubicBezTo>
                      <a:pt x="275785" y="1446133"/>
                      <a:pt x="259562" y="1429911"/>
                      <a:pt x="243340" y="1413688"/>
                    </a:cubicBezTo>
                    <a:cubicBezTo>
                      <a:pt x="187719" y="1358067"/>
                      <a:pt x="139051" y="1293177"/>
                      <a:pt x="101971" y="1223651"/>
                    </a:cubicBezTo>
                    <a:lnTo>
                      <a:pt x="101971" y="1223651"/>
                    </a:lnTo>
                    <a:cubicBezTo>
                      <a:pt x="101971" y="1223651"/>
                      <a:pt x="101971" y="1223651"/>
                      <a:pt x="101971" y="1223651"/>
                    </a:cubicBezTo>
                    <a:cubicBezTo>
                      <a:pt x="101971" y="1221334"/>
                      <a:pt x="99653" y="1221334"/>
                      <a:pt x="99653" y="1219016"/>
                    </a:cubicBezTo>
                    <a:cubicBezTo>
                      <a:pt x="99653" y="1219016"/>
                      <a:pt x="99653" y="1219016"/>
                      <a:pt x="99653" y="1219016"/>
                    </a:cubicBezTo>
                    <a:cubicBezTo>
                      <a:pt x="76478" y="1174983"/>
                      <a:pt x="57938" y="1130950"/>
                      <a:pt x="41715" y="1082283"/>
                    </a:cubicBezTo>
                    <a:cubicBezTo>
                      <a:pt x="41715" y="1079965"/>
                      <a:pt x="39398" y="1075330"/>
                      <a:pt x="37080" y="1070695"/>
                    </a:cubicBezTo>
                    <a:cubicBezTo>
                      <a:pt x="13905" y="994217"/>
                      <a:pt x="0" y="910786"/>
                      <a:pt x="0" y="827355"/>
                    </a:cubicBezTo>
                    <a:cubicBezTo>
                      <a:pt x="0" y="586333"/>
                      <a:pt x="104288" y="368486"/>
                      <a:pt x="268832" y="217847"/>
                    </a:cubicBezTo>
                    <a:cubicBezTo>
                      <a:pt x="271150" y="215529"/>
                      <a:pt x="275785" y="210894"/>
                      <a:pt x="278102" y="208577"/>
                    </a:cubicBezTo>
                    <a:cubicBezTo>
                      <a:pt x="294325" y="192354"/>
                      <a:pt x="312865" y="178449"/>
                      <a:pt x="331405" y="164544"/>
                    </a:cubicBezTo>
                    <a:cubicBezTo>
                      <a:pt x="347628" y="152956"/>
                      <a:pt x="363850" y="141369"/>
                      <a:pt x="380073" y="129781"/>
                    </a:cubicBezTo>
                    <a:cubicBezTo>
                      <a:pt x="391661" y="122828"/>
                      <a:pt x="403248" y="115876"/>
                      <a:pt x="414836" y="108923"/>
                    </a:cubicBezTo>
                    <a:cubicBezTo>
                      <a:pt x="433376" y="99653"/>
                      <a:pt x="449599" y="90383"/>
                      <a:pt x="468139" y="81113"/>
                    </a:cubicBezTo>
                    <a:cubicBezTo>
                      <a:pt x="475091" y="78796"/>
                      <a:pt x="479726" y="74161"/>
                      <a:pt x="486679" y="71843"/>
                    </a:cubicBezTo>
                    <a:cubicBezTo>
                      <a:pt x="530712" y="53303"/>
                      <a:pt x="574745" y="37080"/>
                      <a:pt x="621095" y="25493"/>
                    </a:cubicBezTo>
                    <a:cubicBezTo>
                      <a:pt x="628048" y="23175"/>
                      <a:pt x="635000" y="23175"/>
                      <a:pt x="641953" y="20858"/>
                    </a:cubicBezTo>
                    <a:cubicBezTo>
                      <a:pt x="648905" y="18540"/>
                      <a:pt x="655858" y="18540"/>
                      <a:pt x="662810" y="16223"/>
                    </a:cubicBezTo>
                    <a:cubicBezTo>
                      <a:pt x="667445" y="16223"/>
                      <a:pt x="672081" y="13905"/>
                      <a:pt x="676716" y="13905"/>
                    </a:cubicBezTo>
                    <a:cubicBezTo>
                      <a:pt x="725383" y="4635"/>
                      <a:pt x="776369" y="0"/>
                      <a:pt x="829672" y="0"/>
                    </a:cubicBezTo>
                    <a:cubicBezTo>
                      <a:pt x="836624" y="0"/>
                      <a:pt x="843577" y="0"/>
                      <a:pt x="850530" y="0"/>
                    </a:cubicBezTo>
                    <a:cubicBezTo>
                      <a:pt x="855165" y="0"/>
                      <a:pt x="859799" y="0"/>
                      <a:pt x="864434" y="0"/>
                    </a:cubicBezTo>
                    <a:cubicBezTo>
                      <a:pt x="903833" y="2317"/>
                      <a:pt x="943230" y="6952"/>
                      <a:pt x="980310" y="13905"/>
                    </a:cubicBezTo>
                    <a:cubicBezTo>
                      <a:pt x="991898" y="16223"/>
                      <a:pt x="1003486" y="18540"/>
                      <a:pt x="1015073" y="20858"/>
                    </a:cubicBezTo>
                    <a:cubicBezTo>
                      <a:pt x="1024343" y="23175"/>
                      <a:pt x="1033613" y="25493"/>
                      <a:pt x="1045201" y="27810"/>
                    </a:cubicBezTo>
                    <a:cubicBezTo>
                      <a:pt x="1063741" y="32445"/>
                      <a:pt x="1079964" y="37080"/>
                      <a:pt x="1098504" y="44033"/>
                    </a:cubicBezTo>
                    <a:cubicBezTo>
                      <a:pt x="1110092" y="48668"/>
                      <a:pt x="1123997" y="53303"/>
                      <a:pt x="1135585" y="57938"/>
                    </a:cubicBezTo>
                    <a:cubicBezTo>
                      <a:pt x="1147172" y="62573"/>
                      <a:pt x="1156442" y="67208"/>
                      <a:pt x="1165712" y="71843"/>
                    </a:cubicBezTo>
                    <a:cubicBezTo>
                      <a:pt x="1219015" y="95018"/>
                      <a:pt x="1270000" y="125146"/>
                      <a:pt x="1316351" y="159909"/>
                    </a:cubicBezTo>
                    <a:cubicBezTo>
                      <a:pt x="1316351" y="159909"/>
                      <a:pt x="1316351" y="159909"/>
                      <a:pt x="1316351" y="159909"/>
                    </a:cubicBezTo>
                    <a:cubicBezTo>
                      <a:pt x="1318668" y="162227"/>
                      <a:pt x="1323303" y="164544"/>
                      <a:pt x="1325621" y="166861"/>
                    </a:cubicBezTo>
                    <a:cubicBezTo>
                      <a:pt x="1355749" y="190037"/>
                      <a:pt x="1385876" y="215529"/>
                      <a:pt x="1413687" y="243340"/>
                    </a:cubicBezTo>
                    <a:cubicBezTo>
                      <a:pt x="1432227" y="261880"/>
                      <a:pt x="1450767" y="280420"/>
                      <a:pt x="1466989" y="301278"/>
                    </a:cubicBezTo>
                    <a:cubicBezTo>
                      <a:pt x="1466989" y="301278"/>
                      <a:pt x="1466989" y="301278"/>
                      <a:pt x="1466989" y="301278"/>
                    </a:cubicBezTo>
                    <a:cubicBezTo>
                      <a:pt x="1478577" y="315183"/>
                      <a:pt x="1487847" y="326770"/>
                      <a:pt x="1497117" y="340676"/>
                    </a:cubicBezTo>
                    <a:cubicBezTo>
                      <a:pt x="1511023" y="361533"/>
                      <a:pt x="1524927" y="382391"/>
                      <a:pt x="1538833" y="403249"/>
                    </a:cubicBezTo>
                    <a:cubicBezTo>
                      <a:pt x="1543468" y="410201"/>
                      <a:pt x="1548103" y="417154"/>
                      <a:pt x="1552738" y="424106"/>
                    </a:cubicBezTo>
                    <a:cubicBezTo>
                      <a:pt x="1582865" y="479727"/>
                      <a:pt x="1608358" y="539982"/>
                      <a:pt x="1626899" y="604873"/>
                    </a:cubicBezTo>
                    <a:cubicBezTo>
                      <a:pt x="1631534" y="621096"/>
                      <a:pt x="1633851" y="635001"/>
                      <a:pt x="1638486" y="651223"/>
                    </a:cubicBezTo>
                    <a:cubicBezTo>
                      <a:pt x="1638486" y="655858"/>
                      <a:pt x="1640803" y="660494"/>
                      <a:pt x="1640803" y="662811"/>
                    </a:cubicBezTo>
                    <a:cubicBezTo>
                      <a:pt x="1650074" y="713796"/>
                      <a:pt x="1654709" y="767099"/>
                      <a:pt x="1654709" y="8227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8" name="Google Shape;1538;p43"/>
              <p:cNvSpPr/>
              <p:nvPr/>
            </p:nvSpPr>
            <p:spPr>
              <a:xfrm>
                <a:off x="7609340" y="5907578"/>
                <a:ext cx="312865" cy="137903"/>
              </a:xfrm>
              <a:custGeom>
                <a:avLst/>
                <a:gdLst/>
                <a:ahLst/>
                <a:cxnLst/>
                <a:rect l="l" t="t" r="r" b="b"/>
                <a:pathLst>
                  <a:path w="312865" h="137903" extrusionOk="0">
                    <a:moveTo>
                      <a:pt x="312865" y="26663"/>
                    </a:moveTo>
                    <a:cubicBezTo>
                      <a:pt x="308230" y="28980"/>
                      <a:pt x="305912" y="31298"/>
                      <a:pt x="301278" y="33615"/>
                    </a:cubicBezTo>
                    <a:cubicBezTo>
                      <a:pt x="301278" y="33615"/>
                      <a:pt x="301278" y="33615"/>
                      <a:pt x="301278" y="33615"/>
                    </a:cubicBezTo>
                    <a:cubicBezTo>
                      <a:pt x="268832" y="15075"/>
                      <a:pt x="229434" y="8122"/>
                      <a:pt x="187719" y="12757"/>
                    </a:cubicBezTo>
                    <a:cubicBezTo>
                      <a:pt x="146004" y="19710"/>
                      <a:pt x="104288" y="38250"/>
                      <a:pt x="69526" y="70695"/>
                    </a:cubicBezTo>
                    <a:cubicBezTo>
                      <a:pt x="48668" y="89236"/>
                      <a:pt x="30128" y="112411"/>
                      <a:pt x="13905" y="135586"/>
                    </a:cubicBezTo>
                    <a:cubicBezTo>
                      <a:pt x="13905" y="135586"/>
                      <a:pt x="13905" y="135586"/>
                      <a:pt x="13905" y="135586"/>
                    </a:cubicBezTo>
                    <a:cubicBezTo>
                      <a:pt x="9270" y="135586"/>
                      <a:pt x="4635" y="137903"/>
                      <a:pt x="0" y="137903"/>
                    </a:cubicBezTo>
                    <a:cubicBezTo>
                      <a:pt x="16223" y="110093"/>
                      <a:pt x="37080" y="82283"/>
                      <a:pt x="62573" y="61425"/>
                    </a:cubicBezTo>
                    <a:cubicBezTo>
                      <a:pt x="99653" y="28980"/>
                      <a:pt x="143686" y="8122"/>
                      <a:pt x="187719" y="1170"/>
                    </a:cubicBezTo>
                    <a:cubicBezTo>
                      <a:pt x="231752" y="-3465"/>
                      <a:pt x="278102" y="5805"/>
                      <a:pt x="312865" y="2666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9" name="Google Shape;1539;p43"/>
              <p:cNvSpPr/>
              <p:nvPr/>
            </p:nvSpPr>
            <p:spPr>
              <a:xfrm>
                <a:off x="6934941" y="4413946"/>
                <a:ext cx="405565" cy="215529"/>
              </a:xfrm>
              <a:custGeom>
                <a:avLst/>
                <a:gdLst/>
                <a:ahLst/>
                <a:cxnLst/>
                <a:rect l="l" t="t" r="r" b="b"/>
                <a:pathLst>
                  <a:path w="405565" h="215529" extrusionOk="0">
                    <a:moveTo>
                      <a:pt x="405566" y="0"/>
                    </a:moveTo>
                    <a:cubicBezTo>
                      <a:pt x="382391" y="46350"/>
                      <a:pt x="347628" y="90383"/>
                      <a:pt x="308230" y="125146"/>
                    </a:cubicBezTo>
                    <a:cubicBezTo>
                      <a:pt x="254927" y="173814"/>
                      <a:pt x="190037" y="201624"/>
                      <a:pt x="125146" y="213212"/>
                    </a:cubicBezTo>
                    <a:cubicBezTo>
                      <a:pt x="111241" y="215530"/>
                      <a:pt x="97336" y="215530"/>
                      <a:pt x="83431" y="215530"/>
                    </a:cubicBezTo>
                    <a:cubicBezTo>
                      <a:pt x="53303" y="215530"/>
                      <a:pt x="25493" y="210895"/>
                      <a:pt x="0" y="201624"/>
                    </a:cubicBezTo>
                    <a:cubicBezTo>
                      <a:pt x="2318" y="199307"/>
                      <a:pt x="6953" y="194672"/>
                      <a:pt x="9270" y="192354"/>
                    </a:cubicBezTo>
                    <a:cubicBezTo>
                      <a:pt x="46350" y="203942"/>
                      <a:pt x="85748" y="206259"/>
                      <a:pt x="122829" y="199307"/>
                    </a:cubicBezTo>
                    <a:cubicBezTo>
                      <a:pt x="185402" y="190037"/>
                      <a:pt x="245657" y="162227"/>
                      <a:pt x="298960" y="115876"/>
                    </a:cubicBezTo>
                    <a:cubicBezTo>
                      <a:pt x="336040" y="83431"/>
                      <a:pt x="366168" y="44033"/>
                      <a:pt x="389343" y="2318"/>
                    </a:cubicBezTo>
                    <a:lnTo>
                      <a:pt x="389343" y="2318"/>
                    </a:lnTo>
                    <a:cubicBezTo>
                      <a:pt x="389343" y="2318"/>
                      <a:pt x="389343" y="2318"/>
                      <a:pt x="389343" y="2318"/>
                    </a:cubicBezTo>
                    <a:cubicBezTo>
                      <a:pt x="396296" y="2318"/>
                      <a:pt x="400931" y="0"/>
                      <a:pt x="40556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0" name="Google Shape;1540;p43"/>
              <p:cNvSpPr/>
              <p:nvPr/>
            </p:nvSpPr>
            <p:spPr>
              <a:xfrm>
                <a:off x="7217679" y="5699595"/>
                <a:ext cx="878340" cy="313440"/>
              </a:xfrm>
              <a:custGeom>
                <a:avLst/>
                <a:gdLst/>
                <a:ahLst/>
                <a:cxnLst/>
                <a:rect l="l" t="t" r="r" b="b"/>
                <a:pathLst>
                  <a:path w="878340" h="313440" extrusionOk="0">
                    <a:moveTo>
                      <a:pt x="878340" y="95594"/>
                    </a:moveTo>
                    <a:cubicBezTo>
                      <a:pt x="876022" y="97911"/>
                      <a:pt x="873705" y="100229"/>
                      <a:pt x="871387" y="104864"/>
                    </a:cubicBezTo>
                    <a:cubicBezTo>
                      <a:pt x="871387" y="104864"/>
                      <a:pt x="871387" y="104864"/>
                      <a:pt x="871387" y="104864"/>
                    </a:cubicBezTo>
                    <a:cubicBezTo>
                      <a:pt x="783322" y="37656"/>
                      <a:pt x="669763" y="2893"/>
                      <a:pt x="560840" y="12163"/>
                    </a:cubicBezTo>
                    <a:cubicBezTo>
                      <a:pt x="398614" y="28386"/>
                      <a:pt x="254927" y="134992"/>
                      <a:pt x="139051" y="220740"/>
                    </a:cubicBezTo>
                    <a:lnTo>
                      <a:pt x="13905" y="313441"/>
                    </a:lnTo>
                    <a:cubicBezTo>
                      <a:pt x="9270" y="311123"/>
                      <a:pt x="4635" y="311123"/>
                      <a:pt x="0" y="308806"/>
                    </a:cubicBezTo>
                    <a:lnTo>
                      <a:pt x="129781" y="211470"/>
                    </a:lnTo>
                    <a:cubicBezTo>
                      <a:pt x="245657" y="125721"/>
                      <a:pt x="391661" y="16798"/>
                      <a:pt x="558522" y="2893"/>
                    </a:cubicBezTo>
                    <a:cubicBezTo>
                      <a:pt x="669763" y="-11012"/>
                      <a:pt x="787957" y="26068"/>
                      <a:pt x="878340" y="95594"/>
                    </a:cubicBezTo>
                    <a:cubicBezTo>
                      <a:pt x="878340" y="95594"/>
                      <a:pt x="878340" y="95594"/>
                      <a:pt x="878340" y="9559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1" name="Google Shape;1541;p43"/>
              <p:cNvSpPr/>
              <p:nvPr/>
            </p:nvSpPr>
            <p:spPr>
              <a:xfrm>
                <a:off x="6955799" y="5397980"/>
                <a:ext cx="1297810" cy="471369"/>
              </a:xfrm>
              <a:custGeom>
                <a:avLst/>
                <a:gdLst/>
                <a:ahLst/>
                <a:cxnLst/>
                <a:rect l="l" t="t" r="r" b="b"/>
                <a:pathLst>
                  <a:path w="1297810" h="471369" extrusionOk="0">
                    <a:moveTo>
                      <a:pt x="1297811" y="156187"/>
                    </a:moveTo>
                    <a:cubicBezTo>
                      <a:pt x="1295493" y="158504"/>
                      <a:pt x="1295493" y="163139"/>
                      <a:pt x="1293176" y="167774"/>
                    </a:cubicBezTo>
                    <a:cubicBezTo>
                      <a:pt x="1293176" y="167774"/>
                      <a:pt x="1293176" y="167774"/>
                      <a:pt x="1293176" y="167774"/>
                    </a:cubicBezTo>
                    <a:cubicBezTo>
                      <a:pt x="1242190" y="146917"/>
                      <a:pt x="1193523" y="116789"/>
                      <a:pt x="1144854" y="86661"/>
                    </a:cubicBezTo>
                    <a:cubicBezTo>
                      <a:pt x="1135585" y="79709"/>
                      <a:pt x="1123997" y="72756"/>
                      <a:pt x="1114727" y="68121"/>
                    </a:cubicBezTo>
                    <a:cubicBezTo>
                      <a:pt x="1091551" y="54216"/>
                      <a:pt x="1070694" y="40311"/>
                      <a:pt x="1047519" y="33358"/>
                    </a:cubicBezTo>
                    <a:cubicBezTo>
                      <a:pt x="1022026" y="24088"/>
                      <a:pt x="991898" y="17135"/>
                      <a:pt x="957135" y="12501"/>
                    </a:cubicBezTo>
                    <a:cubicBezTo>
                      <a:pt x="913102" y="7866"/>
                      <a:pt x="869070" y="7866"/>
                      <a:pt x="829672" y="14818"/>
                    </a:cubicBezTo>
                    <a:cubicBezTo>
                      <a:pt x="709161" y="33358"/>
                      <a:pt x="602555" y="102884"/>
                      <a:pt x="533029" y="153869"/>
                    </a:cubicBezTo>
                    <a:cubicBezTo>
                      <a:pt x="500584" y="177045"/>
                      <a:pt x="468139" y="204855"/>
                      <a:pt x="435693" y="230347"/>
                    </a:cubicBezTo>
                    <a:cubicBezTo>
                      <a:pt x="382391" y="274381"/>
                      <a:pt x="324453" y="318413"/>
                      <a:pt x="266515" y="357811"/>
                    </a:cubicBezTo>
                    <a:cubicBezTo>
                      <a:pt x="187719" y="406479"/>
                      <a:pt x="101971" y="445877"/>
                      <a:pt x="11588" y="471370"/>
                    </a:cubicBezTo>
                    <a:cubicBezTo>
                      <a:pt x="11588" y="471370"/>
                      <a:pt x="11588" y="471370"/>
                      <a:pt x="11588" y="471370"/>
                    </a:cubicBezTo>
                    <a:cubicBezTo>
                      <a:pt x="9270" y="469052"/>
                      <a:pt x="4635" y="464417"/>
                      <a:pt x="0" y="462100"/>
                    </a:cubicBezTo>
                    <a:cubicBezTo>
                      <a:pt x="92701" y="438924"/>
                      <a:pt x="180766" y="399527"/>
                      <a:pt x="259562" y="348541"/>
                    </a:cubicBezTo>
                    <a:cubicBezTo>
                      <a:pt x="319817" y="311461"/>
                      <a:pt x="375438" y="267428"/>
                      <a:pt x="428741" y="223395"/>
                    </a:cubicBezTo>
                    <a:cubicBezTo>
                      <a:pt x="461186" y="197902"/>
                      <a:pt x="493631" y="172409"/>
                      <a:pt x="526077" y="146917"/>
                    </a:cubicBezTo>
                    <a:cubicBezTo>
                      <a:pt x="595602" y="93614"/>
                      <a:pt x="704526" y="24088"/>
                      <a:pt x="827354" y="5548"/>
                    </a:cubicBezTo>
                    <a:cubicBezTo>
                      <a:pt x="869070" y="-1405"/>
                      <a:pt x="910785" y="-1405"/>
                      <a:pt x="957135" y="3231"/>
                    </a:cubicBezTo>
                    <a:cubicBezTo>
                      <a:pt x="994216" y="7866"/>
                      <a:pt x="1024343" y="14818"/>
                      <a:pt x="1049836" y="24088"/>
                    </a:cubicBezTo>
                    <a:cubicBezTo>
                      <a:pt x="1075329" y="33358"/>
                      <a:pt x="1098504" y="47263"/>
                      <a:pt x="1119362" y="58851"/>
                    </a:cubicBezTo>
                    <a:cubicBezTo>
                      <a:pt x="1128632" y="65804"/>
                      <a:pt x="1140219" y="72756"/>
                      <a:pt x="1149489" y="77391"/>
                    </a:cubicBezTo>
                    <a:cubicBezTo>
                      <a:pt x="1198157" y="105201"/>
                      <a:pt x="1246825" y="137647"/>
                      <a:pt x="1297811" y="156187"/>
                    </a:cubicBezTo>
                    <a:lnTo>
                      <a:pt x="1297811" y="15618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2" name="Google Shape;1542;p43"/>
              <p:cNvSpPr/>
              <p:nvPr/>
            </p:nvSpPr>
            <p:spPr>
              <a:xfrm>
                <a:off x="6763445" y="4910206"/>
                <a:ext cx="1541150" cy="708851"/>
              </a:xfrm>
              <a:custGeom>
                <a:avLst/>
                <a:gdLst/>
                <a:ahLst/>
                <a:cxnLst/>
                <a:rect l="l" t="t" r="r" b="b"/>
                <a:pathLst>
                  <a:path w="1541150" h="708851" extrusionOk="0">
                    <a:moveTo>
                      <a:pt x="1541150" y="154964"/>
                    </a:moveTo>
                    <a:cubicBezTo>
                      <a:pt x="1485530" y="138741"/>
                      <a:pt x="1439179" y="117883"/>
                      <a:pt x="1399782" y="94708"/>
                    </a:cubicBezTo>
                    <a:cubicBezTo>
                      <a:pt x="1388194" y="87755"/>
                      <a:pt x="1376606" y="80803"/>
                      <a:pt x="1367336" y="71533"/>
                    </a:cubicBezTo>
                    <a:cubicBezTo>
                      <a:pt x="1339526" y="52992"/>
                      <a:pt x="1314033" y="34452"/>
                      <a:pt x="1281588" y="22864"/>
                    </a:cubicBezTo>
                    <a:cubicBezTo>
                      <a:pt x="1230603" y="6642"/>
                      <a:pt x="1163395" y="11277"/>
                      <a:pt x="1103139" y="34452"/>
                    </a:cubicBezTo>
                    <a:cubicBezTo>
                      <a:pt x="1054471" y="52992"/>
                      <a:pt x="1008121" y="85438"/>
                      <a:pt x="959453" y="129471"/>
                    </a:cubicBezTo>
                    <a:cubicBezTo>
                      <a:pt x="906150" y="178139"/>
                      <a:pt x="864435" y="233759"/>
                      <a:pt x="822719" y="287062"/>
                    </a:cubicBezTo>
                    <a:cubicBezTo>
                      <a:pt x="783322" y="338048"/>
                      <a:pt x="741606" y="389033"/>
                      <a:pt x="692938" y="435383"/>
                    </a:cubicBezTo>
                    <a:cubicBezTo>
                      <a:pt x="528395" y="595293"/>
                      <a:pt x="264197" y="699581"/>
                      <a:pt x="2317" y="708851"/>
                    </a:cubicBezTo>
                    <a:lnTo>
                      <a:pt x="0" y="708851"/>
                    </a:lnTo>
                    <a:lnTo>
                      <a:pt x="0" y="704216"/>
                    </a:lnTo>
                    <a:cubicBezTo>
                      <a:pt x="0" y="704216"/>
                      <a:pt x="0" y="704216"/>
                      <a:pt x="0" y="704216"/>
                    </a:cubicBezTo>
                    <a:lnTo>
                      <a:pt x="0" y="697263"/>
                    </a:lnTo>
                    <a:cubicBezTo>
                      <a:pt x="259562" y="687993"/>
                      <a:pt x="521442" y="586022"/>
                      <a:pt x="685986" y="426113"/>
                    </a:cubicBezTo>
                    <a:cubicBezTo>
                      <a:pt x="734654" y="379763"/>
                      <a:pt x="774051" y="328778"/>
                      <a:pt x="813449" y="277792"/>
                    </a:cubicBezTo>
                    <a:cubicBezTo>
                      <a:pt x="855165" y="224489"/>
                      <a:pt x="899198" y="168868"/>
                      <a:pt x="952500" y="120201"/>
                    </a:cubicBezTo>
                    <a:cubicBezTo>
                      <a:pt x="1001168" y="73850"/>
                      <a:pt x="1049836" y="43722"/>
                      <a:pt x="1098504" y="22864"/>
                    </a:cubicBezTo>
                    <a:cubicBezTo>
                      <a:pt x="1161077" y="-2628"/>
                      <a:pt x="1230603" y="-7263"/>
                      <a:pt x="1283906" y="11277"/>
                    </a:cubicBezTo>
                    <a:cubicBezTo>
                      <a:pt x="1318668" y="22864"/>
                      <a:pt x="1346479" y="41405"/>
                      <a:pt x="1371971" y="59945"/>
                    </a:cubicBezTo>
                    <a:cubicBezTo>
                      <a:pt x="1383559" y="66898"/>
                      <a:pt x="1392829" y="73850"/>
                      <a:pt x="1404417" y="80803"/>
                    </a:cubicBezTo>
                    <a:cubicBezTo>
                      <a:pt x="1441497" y="103978"/>
                      <a:pt x="1485530" y="122518"/>
                      <a:pt x="1536515" y="138741"/>
                    </a:cubicBezTo>
                    <a:cubicBezTo>
                      <a:pt x="1541150" y="145693"/>
                      <a:pt x="1541150" y="150328"/>
                      <a:pt x="1541150" y="1549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3" name="Google Shape;1543;p43"/>
              <p:cNvSpPr/>
              <p:nvPr/>
            </p:nvSpPr>
            <p:spPr>
              <a:xfrm>
                <a:off x="6703189" y="4559950"/>
                <a:ext cx="1288540" cy="922373"/>
              </a:xfrm>
              <a:custGeom>
                <a:avLst/>
                <a:gdLst/>
                <a:ahLst/>
                <a:cxnLst/>
                <a:rect l="l" t="t" r="r" b="b"/>
                <a:pathLst>
                  <a:path w="1288540" h="922373" extrusionOk="0">
                    <a:moveTo>
                      <a:pt x="1288541" y="4635"/>
                    </a:moveTo>
                    <a:cubicBezTo>
                      <a:pt x="1207428" y="44033"/>
                      <a:pt x="1117044" y="67208"/>
                      <a:pt x="1019709" y="78796"/>
                    </a:cubicBezTo>
                    <a:cubicBezTo>
                      <a:pt x="1012756" y="78796"/>
                      <a:pt x="1005804" y="81113"/>
                      <a:pt x="998851" y="81113"/>
                    </a:cubicBezTo>
                    <a:cubicBezTo>
                      <a:pt x="971041" y="83431"/>
                      <a:pt x="943230" y="88066"/>
                      <a:pt x="913103" y="95018"/>
                    </a:cubicBezTo>
                    <a:cubicBezTo>
                      <a:pt x="871387" y="106606"/>
                      <a:pt x="831990" y="127464"/>
                      <a:pt x="801862" y="143686"/>
                    </a:cubicBezTo>
                    <a:cubicBezTo>
                      <a:pt x="746241" y="173814"/>
                      <a:pt x="702208" y="203942"/>
                      <a:pt x="665128" y="234069"/>
                    </a:cubicBezTo>
                    <a:cubicBezTo>
                      <a:pt x="570110" y="312865"/>
                      <a:pt x="521442" y="403249"/>
                      <a:pt x="472774" y="500584"/>
                    </a:cubicBezTo>
                    <a:cubicBezTo>
                      <a:pt x="431059" y="577063"/>
                      <a:pt x="391661" y="658176"/>
                      <a:pt x="322135" y="730019"/>
                    </a:cubicBezTo>
                    <a:cubicBezTo>
                      <a:pt x="241022" y="815768"/>
                      <a:pt x="120511" y="887611"/>
                      <a:pt x="4635" y="922374"/>
                    </a:cubicBezTo>
                    <a:cubicBezTo>
                      <a:pt x="4635" y="920056"/>
                      <a:pt x="2318" y="915421"/>
                      <a:pt x="0" y="910786"/>
                    </a:cubicBezTo>
                    <a:cubicBezTo>
                      <a:pt x="115876" y="876023"/>
                      <a:pt x="231752" y="806498"/>
                      <a:pt x="312865" y="723067"/>
                    </a:cubicBezTo>
                    <a:cubicBezTo>
                      <a:pt x="380073" y="651223"/>
                      <a:pt x="421788" y="572428"/>
                      <a:pt x="463504" y="495949"/>
                    </a:cubicBezTo>
                    <a:cubicBezTo>
                      <a:pt x="512172" y="403249"/>
                      <a:pt x="563157" y="308230"/>
                      <a:pt x="660493" y="227117"/>
                    </a:cubicBezTo>
                    <a:cubicBezTo>
                      <a:pt x="697573" y="196989"/>
                      <a:pt x="741606" y="166861"/>
                      <a:pt x="799544" y="136734"/>
                    </a:cubicBezTo>
                    <a:cubicBezTo>
                      <a:pt x="829672" y="120511"/>
                      <a:pt x="871387" y="99654"/>
                      <a:pt x="913103" y="88066"/>
                    </a:cubicBezTo>
                    <a:cubicBezTo>
                      <a:pt x="943230" y="78796"/>
                      <a:pt x="973358" y="76478"/>
                      <a:pt x="1001168" y="74161"/>
                    </a:cubicBezTo>
                    <a:cubicBezTo>
                      <a:pt x="1008121" y="74161"/>
                      <a:pt x="1015074" y="71843"/>
                      <a:pt x="1022026" y="71843"/>
                    </a:cubicBezTo>
                    <a:cubicBezTo>
                      <a:pt x="1112409" y="60255"/>
                      <a:pt x="1202793" y="37080"/>
                      <a:pt x="1281588" y="0"/>
                    </a:cubicBezTo>
                    <a:cubicBezTo>
                      <a:pt x="1281588" y="0"/>
                      <a:pt x="1281588" y="0"/>
                      <a:pt x="1281588" y="0"/>
                    </a:cubicBezTo>
                    <a:cubicBezTo>
                      <a:pt x="1281588" y="0"/>
                      <a:pt x="1283906" y="2317"/>
                      <a:pt x="1288541" y="463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4" name="Google Shape;1544;p43"/>
              <p:cNvSpPr/>
              <p:nvPr/>
            </p:nvSpPr>
            <p:spPr>
              <a:xfrm>
                <a:off x="6754175" y="4400041"/>
                <a:ext cx="774051" cy="553887"/>
              </a:xfrm>
              <a:custGeom>
                <a:avLst/>
                <a:gdLst/>
                <a:ahLst/>
                <a:cxnLst/>
                <a:rect l="l" t="t" r="r" b="b"/>
                <a:pathLst>
                  <a:path w="774051" h="553887" extrusionOk="0">
                    <a:moveTo>
                      <a:pt x="774052" y="0"/>
                    </a:moveTo>
                    <a:cubicBezTo>
                      <a:pt x="743924" y="37080"/>
                      <a:pt x="718431" y="76478"/>
                      <a:pt x="692939" y="113559"/>
                    </a:cubicBezTo>
                    <a:cubicBezTo>
                      <a:pt x="672081" y="143687"/>
                      <a:pt x="653541" y="173814"/>
                      <a:pt x="630366" y="203942"/>
                    </a:cubicBezTo>
                    <a:cubicBezTo>
                      <a:pt x="579380" y="273468"/>
                      <a:pt x="523760" y="329088"/>
                      <a:pt x="465822" y="373121"/>
                    </a:cubicBezTo>
                    <a:cubicBezTo>
                      <a:pt x="412519" y="412519"/>
                      <a:pt x="356898" y="442647"/>
                      <a:pt x="287373" y="477410"/>
                    </a:cubicBezTo>
                    <a:cubicBezTo>
                      <a:pt x="210894" y="514490"/>
                      <a:pt x="125146" y="553888"/>
                      <a:pt x="37080" y="553888"/>
                    </a:cubicBezTo>
                    <a:cubicBezTo>
                      <a:pt x="25493" y="553888"/>
                      <a:pt x="13905" y="553888"/>
                      <a:pt x="0" y="551570"/>
                    </a:cubicBezTo>
                    <a:lnTo>
                      <a:pt x="2318" y="539983"/>
                    </a:lnTo>
                    <a:cubicBezTo>
                      <a:pt x="99653" y="551570"/>
                      <a:pt x="196989" y="509855"/>
                      <a:pt x="282738" y="468140"/>
                    </a:cubicBezTo>
                    <a:cubicBezTo>
                      <a:pt x="352263" y="433377"/>
                      <a:pt x="407884" y="403249"/>
                      <a:pt x="458869" y="366168"/>
                    </a:cubicBezTo>
                    <a:cubicBezTo>
                      <a:pt x="516807" y="322136"/>
                      <a:pt x="572428" y="266515"/>
                      <a:pt x="621095" y="199307"/>
                    </a:cubicBezTo>
                    <a:cubicBezTo>
                      <a:pt x="641953" y="169179"/>
                      <a:pt x="662811" y="139051"/>
                      <a:pt x="683668" y="108924"/>
                    </a:cubicBezTo>
                    <a:cubicBezTo>
                      <a:pt x="706843" y="71843"/>
                      <a:pt x="732336" y="34763"/>
                      <a:pt x="760146" y="0"/>
                    </a:cubicBezTo>
                    <a:cubicBezTo>
                      <a:pt x="764781" y="0"/>
                      <a:pt x="769417" y="0"/>
                      <a:pt x="774052"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45" name="Google Shape;1545;p43"/>
            <p:cNvSpPr/>
            <p:nvPr/>
          </p:nvSpPr>
          <p:spPr>
            <a:xfrm>
              <a:off x="-486576" y="4234487"/>
              <a:ext cx="1201680" cy="1201681"/>
            </a:xfrm>
            <a:custGeom>
              <a:avLst/>
              <a:gdLst/>
              <a:ahLst/>
              <a:cxnLst/>
              <a:rect l="l" t="t" r="r" b="b"/>
              <a:pathLst>
                <a:path w="1381241" h="1381242" extrusionOk="0">
                  <a:moveTo>
                    <a:pt x="690621" y="1381243"/>
                  </a:moveTo>
                  <a:cubicBezTo>
                    <a:pt x="308230" y="1381243"/>
                    <a:pt x="0" y="1070695"/>
                    <a:pt x="0" y="690621"/>
                  </a:cubicBezTo>
                  <a:cubicBezTo>
                    <a:pt x="0" y="310548"/>
                    <a:pt x="310548" y="0"/>
                    <a:pt x="690621" y="0"/>
                  </a:cubicBezTo>
                  <a:cubicBezTo>
                    <a:pt x="1070694" y="0"/>
                    <a:pt x="1381241" y="310548"/>
                    <a:pt x="1381241" y="690621"/>
                  </a:cubicBezTo>
                  <a:cubicBezTo>
                    <a:pt x="1381241" y="1070695"/>
                    <a:pt x="1073012" y="1381243"/>
                    <a:pt x="690621" y="1381243"/>
                  </a:cubicBezTo>
                  <a:close/>
                  <a:moveTo>
                    <a:pt x="690621" y="34763"/>
                  </a:moveTo>
                  <a:cubicBezTo>
                    <a:pt x="329088" y="34763"/>
                    <a:pt x="34763" y="329088"/>
                    <a:pt x="34763" y="690621"/>
                  </a:cubicBezTo>
                  <a:cubicBezTo>
                    <a:pt x="34763" y="1052155"/>
                    <a:pt x="329088" y="1346480"/>
                    <a:pt x="690621" y="1346480"/>
                  </a:cubicBezTo>
                  <a:cubicBezTo>
                    <a:pt x="1052154" y="1346480"/>
                    <a:pt x="1346479" y="1052155"/>
                    <a:pt x="1346479" y="690621"/>
                  </a:cubicBezTo>
                  <a:cubicBezTo>
                    <a:pt x="1346479" y="329088"/>
                    <a:pt x="1052154" y="34763"/>
                    <a:pt x="690621" y="3476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30"/>
          <p:cNvSpPr txBox="1">
            <a:spLocks noGrp="1"/>
          </p:cNvSpPr>
          <p:nvPr>
            <p:ph type="title"/>
          </p:nvPr>
        </p:nvSpPr>
        <p:spPr>
          <a:xfrm>
            <a:off x="4303038" y="2663175"/>
            <a:ext cx="3943500" cy="118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Introduction</a:t>
            </a:r>
          </a:p>
        </p:txBody>
      </p:sp>
      <p:sp>
        <p:nvSpPr>
          <p:cNvPr id="1126" name="Google Shape;1126;p30"/>
          <p:cNvSpPr txBox="1">
            <a:spLocks noGrp="1"/>
          </p:cNvSpPr>
          <p:nvPr>
            <p:ph type="title" idx="2"/>
          </p:nvPr>
        </p:nvSpPr>
        <p:spPr>
          <a:xfrm>
            <a:off x="4405038" y="1286313"/>
            <a:ext cx="1321200" cy="95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pic>
        <p:nvPicPr>
          <p:cNvPr id="1026" name="Picture 2" descr="國家航天局發布高光譜綜合觀測衛星首批影像成果 - 每日頭條">
            <a:extLst>
              <a:ext uri="{FF2B5EF4-FFF2-40B4-BE49-F238E27FC236}">
                <a16:creationId xmlns:a16="http://schemas.microsoft.com/office/drawing/2014/main" id="{C15DDB0E-CD8D-5725-5C01-C322A5BDEB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596315"/>
            <a:ext cx="3650715" cy="17911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onocular 3D Object Detection in Cylindrical Images from Fisheye ...">
            <a:extLst>
              <a:ext uri="{FF2B5EF4-FFF2-40B4-BE49-F238E27FC236}">
                <a16:creationId xmlns:a16="http://schemas.microsoft.com/office/drawing/2014/main" id="{ADAA2FD9-8F9B-9787-1A2B-F4CB9AEFDE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616615"/>
            <a:ext cx="3650715" cy="1930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788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1549"/>
        <p:cNvGrpSpPr/>
        <p:nvPr/>
      </p:nvGrpSpPr>
      <p:grpSpPr>
        <a:xfrm>
          <a:off x="0" y="0"/>
          <a:ext cx="0" cy="0"/>
          <a:chOff x="0" y="0"/>
          <a:chExt cx="0" cy="0"/>
        </a:xfrm>
      </p:grpSpPr>
      <p:graphicFrame>
        <p:nvGraphicFramePr>
          <p:cNvPr id="1550" name="Google Shape;1550;p44"/>
          <p:cNvGraphicFramePr/>
          <p:nvPr/>
        </p:nvGraphicFramePr>
        <p:xfrm>
          <a:off x="4864013" y="1155200"/>
          <a:ext cx="3000000" cy="3000000"/>
        </p:xfrm>
        <a:graphic>
          <a:graphicData uri="http://schemas.openxmlformats.org/drawingml/2006/table">
            <a:tbl>
              <a:tblPr>
                <a:noFill/>
                <a:tableStyleId>{D333EDEB-E4F0-46FE-ACA1-66C6E4A8BBAC}</a:tableStyleId>
              </a:tblPr>
              <a:tblGrid>
                <a:gridCol w="880425">
                  <a:extLst>
                    <a:ext uri="{9D8B030D-6E8A-4147-A177-3AD203B41FA5}">
                      <a16:colId xmlns:a16="http://schemas.microsoft.com/office/drawing/2014/main" val="20000"/>
                    </a:ext>
                  </a:extLst>
                </a:gridCol>
                <a:gridCol w="1272225">
                  <a:extLst>
                    <a:ext uri="{9D8B030D-6E8A-4147-A177-3AD203B41FA5}">
                      <a16:colId xmlns:a16="http://schemas.microsoft.com/office/drawing/2014/main" val="20001"/>
                    </a:ext>
                  </a:extLst>
                </a:gridCol>
                <a:gridCol w="1124500">
                  <a:extLst>
                    <a:ext uri="{9D8B030D-6E8A-4147-A177-3AD203B41FA5}">
                      <a16:colId xmlns:a16="http://schemas.microsoft.com/office/drawing/2014/main" val="20002"/>
                    </a:ext>
                  </a:extLst>
                </a:gridCol>
              </a:tblGrid>
              <a:tr h="468325">
                <a:tc>
                  <a:txBody>
                    <a:bodyPr/>
                    <a:lstStyle/>
                    <a:p>
                      <a:pPr marL="0" lvl="0" indent="0" algn="ctr" rtl="0">
                        <a:lnSpc>
                          <a:spcPct val="100000"/>
                        </a:lnSpc>
                        <a:spcBef>
                          <a:spcPts val="0"/>
                        </a:spcBef>
                        <a:spcAft>
                          <a:spcPts val="0"/>
                        </a:spcAft>
                        <a:buNone/>
                      </a:pPr>
                      <a:r>
                        <a:rPr lang="en" sz="1200" b="1">
                          <a:solidFill>
                            <a:schemeClr val="dk1"/>
                          </a:solidFill>
                          <a:latin typeface="Montserrat"/>
                          <a:ea typeface="Montserrat"/>
                          <a:cs typeface="Montserrat"/>
                          <a:sym typeface="Montserrat"/>
                        </a:rPr>
                        <a:t>Region</a:t>
                      </a:r>
                      <a:endParaRPr sz="1200" b="1">
                        <a:solidFill>
                          <a:schemeClr val="dk1"/>
                        </a:solidFill>
                        <a:latin typeface="Montserrat"/>
                        <a:ea typeface="Montserrat"/>
                        <a:cs typeface="Montserrat"/>
                        <a:sym typeface="Montserrat"/>
                      </a:endParaRPr>
                    </a:p>
                  </a:txBody>
                  <a:tcPr marL="27425" marR="9125" marT="9125" marB="91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lnSpc>
                          <a:spcPct val="100000"/>
                        </a:lnSpc>
                        <a:spcBef>
                          <a:spcPts val="0"/>
                        </a:spcBef>
                        <a:spcAft>
                          <a:spcPts val="0"/>
                        </a:spcAft>
                        <a:buNone/>
                      </a:pPr>
                      <a:r>
                        <a:rPr lang="en" sz="1200" b="1">
                          <a:solidFill>
                            <a:schemeClr val="dk1"/>
                          </a:solidFill>
                          <a:latin typeface="Montserrat"/>
                          <a:ea typeface="Montserrat"/>
                          <a:cs typeface="Montserrat"/>
                          <a:sym typeface="Montserrat"/>
                        </a:rPr>
                        <a:t>Number of cases</a:t>
                      </a:r>
                      <a:endParaRPr sz="1200" b="1">
                        <a:solidFill>
                          <a:schemeClr val="dk1"/>
                        </a:solidFill>
                        <a:latin typeface="Montserrat"/>
                        <a:ea typeface="Montserrat"/>
                        <a:cs typeface="Montserrat"/>
                        <a:sym typeface="Montserrat"/>
                      </a:endParaRPr>
                    </a:p>
                  </a:txBody>
                  <a:tcPr marL="27425" marR="9125" marT="9125" marB="91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lnSpc>
                          <a:spcPct val="100000"/>
                        </a:lnSpc>
                        <a:spcBef>
                          <a:spcPts val="0"/>
                        </a:spcBef>
                        <a:spcAft>
                          <a:spcPts val="0"/>
                        </a:spcAft>
                        <a:buNone/>
                      </a:pPr>
                      <a:r>
                        <a:rPr lang="en" sz="1200" b="1">
                          <a:solidFill>
                            <a:schemeClr val="dk1"/>
                          </a:solidFill>
                          <a:latin typeface="Montserrat"/>
                          <a:ea typeface="Montserrat"/>
                          <a:cs typeface="Montserrat"/>
                          <a:sym typeface="Montserrat"/>
                        </a:rPr>
                        <a:t>Percentage of cases</a:t>
                      </a:r>
                      <a:endParaRPr sz="1200" b="1">
                        <a:solidFill>
                          <a:schemeClr val="dk1"/>
                        </a:solidFill>
                        <a:latin typeface="Montserrat"/>
                        <a:ea typeface="Montserrat"/>
                        <a:cs typeface="Montserrat"/>
                        <a:sym typeface="Montserrat"/>
                      </a:endParaRPr>
                    </a:p>
                  </a:txBody>
                  <a:tcPr marL="27425" marR="9125" marT="9125" marB="91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333200">
                <a:tc>
                  <a:txBody>
                    <a:bodyPr/>
                    <a:lstStyle/>
                    <a:p>
                      <a:pPr marL="0" lvl="0" indent="0" algn="ctr" rtl="0">
                        <a:lnSpc>
                          <a:spcPct val="100000"/>
                        </a:lnSpc>
                        <a:spcBef>
                          <a:spcPts val="0"/>
                        </a:spcBef>
                        <a:spcAft>
                          <a:spcPts val="0"/>
                        </a:spcAft>
                        <a:buNone/>
                      </a:pPr>
                      <a:r>
                        <a:rPr lang="en" sz="1000">
                          <a:solidFill>
                            <a:schemeClr val="dk1"/>
                          </a:solidFill>
                          <a:latin typeface="Duru Sans"/>
                          <a:ea typeface="Duru Sans"/>
                          <a:cs typeface="Duru Sans"/>
                          <a:sym typeface="Duru Sans"/>
                        </a:rPr>
                        <a:t>North</a:t>
                      </a:r>
                      <a:endParaRPr sz="1000">
                        <a:solidFill>
                          <a:schemeClr val="dk1"/>
                        </a:solidFill>
                        <a:latin typeface="Duru Sans"/>
                        <a:ea typeface="Duru Sans"/>
                        <a:cs typeface="Duru Sans"/>
                        <a:sym typeface="Duru Sans"/>
                      </a:endParaRPr>
                    </a:p>
                  </a:txBody>
                  <a:tcPr marL="27425" marR="9125" marT="9125" marB="91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lnSpc>
                          <a:spcPct val="100000"/>
                        </a:lnSpc>
                        <a:spcBef>
                          <a:spcPts val="0"/>
                        </a:spcBef>
                        <a:spcAft>
                          <a:spcPts val="0"/>
                        </a:spcAft>
                        <a:buNone/>
                      </a:pPr>
                      <a:r>
                        <a:rPr lang="en" sz="1000">
                          <a:solidFill>
                            <a:schemeClr val="dk1"/>
                          </a:solidFill>
                          <a:latin typeface="Duru Sans"/>
                          <a:ea typeface="Duru Sans"/>
                          <a:cs typeface="Duru Sans"/>
                          <a:sym typeface="Duru Sans"/>
                        </a:rPr>
                        <a:t>1,000</a:t>
                      </a:r>
                      <a:endParaRPr sz="1000">
                        <a:solidFill>
                          <a:schemeClr val="dk1"/>
                        </a:solidFill>
                        <a:latin typeface="Duru Sans"/>
                        <a:ea typeface="Duru Sans"/>
                        <a:cs typeface="Duru Sans"/>
                        <a:sym typeface="Duru Sans"/>
                      </a:endParaRPr>
                    </a:p>
                  </a:txBody>
                  <a:tcPr marL="27425" marR="9125" marT="9125" marB="91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lnSpc>
                          <a:spcPct val="100000"/>
                        </a:lnSpc>
                        <a:spcBef>
                          <a:spcPts val="0"/>
                        </a:spcBef>
                        <a:spcAft>
                          <a:spcPts val="0"/>
                        </a:spcAft>
                        <a:buNone/>
                      </a:pPr>
                      <a:r>
                        <a:rPr lang="en" sz="1000">
                          <a:solidFill>
                            <a:schemeClr val="dk1"/>
                          </a:solidFill>
                          <a:latin typeface="Duru Sans"/>
                          <a:ea typeface="Duru Sans"/>
                          <a:cs typeface="Duru Sans"/>
                          <a:sym typeface="Duru Sans"/>
                        </a:rPr>
                        <a:t>20%</a:t>
                      </a:r>
                      <a:endParaRPr sz="1000">
                        <a:solidFill>
                          <a:schemeClr val="dk1"/>
                        </a:solidFill>
                        <a:latin typeface="Duru Sans"/>
                        <a:ea typeface="Duru Sans"/>
                        <a:cs typeface="Duru Sans"/>
                        <a:sym typeface="Duru Sans"/>
                      </a:endParaRPr>
                    </a:p>
                  </a:txBody>
                  <a:tcPr marL="27425" marR="9125" marT="9125" marB="91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33200">
                <a:tc>
                  <a:txBody>
                    <a:bodyPr/>
                    <a:lstStyle/>
                    <a:p>
                      <a:pPr marL="0" lvl="0" indent="0" algn="ctr" rtl="0">
                        <a:lnSpc>
                          <a:spcPct val="100000"/>
                        </a:lnSpc>
                        <a:spcBef>
                          <a:spcPts val="0"/>
                        </a:spcBef>
                        <a:spcAft>
                          <a:spcPts val="0"/>
                        </a:spcAft>
                        <a:buNone/>
                      </a:pPr>
                      <a:r>
                        <a:rPr lang="en" sz="1000">
                          <a:solidFill>
                            <a:schemeClr val="dk1"/>
                          </a:solidFill>
                          <a:latin typeface="Duru Sans"/>
                          <a:ea typeface="Duru Sans"/>
                          <a:cs typeface="Duru Sans"/>
                          <a:sym typeface="Duru Sans"/>
                        </a:rPr>
                        <a:t>South</a:t>
                      </a:r>
                      <a:endParaRPr sz="1000">
                        <a:solidFill>
                          <a:schemeClr val="dk1"/>
                        </a:solidFill>
                        <a:latin typeface="Duru Sans"/>
                        <a:ea typeface="Duru Sans"/>
                        <a:cs typeface="Duru Sans"/>
                        <a:sym typeface="Duru Sans"/>
                      </a:endParaRPr>
                    </a:p>
                  </a:txBody>
                  <a:tcPr marL="27425" marR="9125" marT="9125" marB="91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lnSpc>
                          <a:spcPct val="100000"/>
                        </a:lnSpc>
                        <a:spcBef>
                          <a:spcPts val="0"/>
                        </a:spcBef>
                        <a:spcAft>
                          <a:spcPts val="0"/>
                        </a:spcAft>
                        <a:buNone/>
                      </a:pPr>
                      <a:r>
                        <a:rPr lang="en" sz="1000">
                          <a:solidFill>
                            <a:schemeClr val="dk1"/>
                          </a:solidFill>
                          <a:latin typeface="Duru Sans"/>
                          <a:ea typeface="Duru Sans"/>
                          <a:cs typeface="Duru Sans"/>
                          <a:sym typeface="Duru Sans"/>
                        </a:rPr>
                        <a:t>2,500</a:t>
                      </a:r>
                      <a:endParaRPr sz="1000">
                        <a:solidFill>
                          <a:schemeClr val="dk1"/>
                        </a:solidFill>
                        <a:latin typeface="Duru Sans"/>
                        <a:ea typeface="Duru Sans"/>
                        <a:cs typeface="Duru Sans"/>
                        <a:sym typeface="Duru Sans"/>
                      </a:endParaRPr>
                    </a:p>
                  </a:txBody>
                  <a:tcPr marL="27425" marR="9125" marT="9125" marB="91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lnSpc>
                          <a:spcPct val="100000"/>
                        </a:lnSpc>
                        <a:spcBef>
                          <a:spcPts val="0"/>
                        </a:spcBef>
                        <a:spcAft>
                          <a:spcPts val="0"/>
                        </a:spcAft>
                        <a:buNone/>
                      </a:pPr>
                      <a:r>
                        <a:rPr lang="en" sz="1000">
                          <a:solidFill>
                            <a:schemeClr val="dk1"/>
                          </a:solidFill>
                          <a:latin typeface="Duru Sans"/>
                          <a:ea typeface="Duru Sans"/>
                          <a:cs typeface="Duru Sans"/>
                          <a:sym typeface="Duru Sans"/>
                        </a:rPr>
                        <a:t>50%</a:t>
                      </a:r>
                      <a:endParaRPr sz="1000">
                        <a:solidFill>
                          <a:schemeClr val="dk1"/>
                        </a:solidFill>
                        <a:latin typeface="Duru Sans"/>
                        <a:ea typeface="Duru Sans"/>
                        <a:cs typeface="Duru Sans"/>
                        <a:sym typeface="Duru Sans"/>
                      </a:endParaRPr>
                    </a:p>
                  </a:txBody>
                  <a:tcPr marL="27425" marR="9125" marT="9125" marB="91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33200">
                <a:tc>
                  <a:txBody>
                    <a:bodyPr/>
                    <a:lstStyle/>
                    <a:p>
                      <a:pPr marL="0" lvl="0" indent="0" algn="ctr" rtl="0">
                        <a:lnSpc>
                          <a:spcPct val="100000"/>
                        </a:lnSpc>
                        <a:spcBef>
                          <a:spcPts val="0"/>
                        </a:spcBef>
                        <a:spcAft>
                          <a:spcPts val="0"/>
                        </a:spcAft>
                        <a:buNone/>
                      </a:pPr>
                      <a:r>
                        <a:rPr lang="en" sz="1000">
                          <a:solidFill>
                            <a:schemeClr val="dk1"/>
                          </a:solidFill>
                          <a:latin typeface="Duru Sans"/>
                          <a:ea typeface="Duru Sans"/>
                          <a:cs typeface="Duru Sans"/>
                          <a:sym typeface="Duru Sans"/>
                        </a:rPr>
                        <a:t>East</a:t>
                      </a:r>
                      <a:endParaRPr sz="1000">
                        <a:solidFill>
                          <a:schemeClr val="dk1"/>
                        </a:solidFill>
                        <a:latin typeface="Duru Sans"/>
                        <a:ea typeface="Duru Sans"/>
                        <a:cs typeface="Duru Sans"/>
                        <a:sym typeface="Duru Sans"/>
                      </a:endParaRPr>
                    </a:p>
                  </a:txBody>
                  <a:tcPr marL="27425" marR="9125" marT="9125" marB="91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lnSpc>
                          <a:spcPct val="100000"/>
                        </a:lnSpc>
                        <a:spcBef>
                          <a:spcPts val="0"/>
                        </a:spcBef>
                        <a:spcAft>
                          <a:spcPts val="0"/>
                        </a:spcAft>
                        <a:buNone/>
                      </a:pPr>
                      <a:r>
                        <a:rPr lang="en" sz="1000">
                          <a:solidFill>
                            <a:schemeClr val="dk1"/>
                          </a:solidFill>
                          <a:latin typeface="Duru Sans"/>
                          <a:ea typeface="Duru Sans"/>
                          <a:cs typeface="Duru Sans"/>
                          <a:sym typeface="Duru Sans"/>
                        </a:rPr>
                        <a:t>1,200</a:t>
                      </a:r>
                      <a:endParaRPr sz="1000">
                        <a:solidFill>
                          <a:schemeClr val="dk1"/>
                        </a:solidFill>
                        <a:latin typeface="Duru Sans"/>
                        <a:ea typeface="Duru Sans"/>
                        <a:cs typeface="Duru Sans"/>
                        <a:sym typeface="Duru Sans"/>
                      </a:endParaRPr>
                    </a:p>
                  </a:txBody>
                  <a:tcPr marL="27425" marR="9125" marT="9125" marB="91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lnSpc>
                          <a:spcPct val="100000"/>
                        </a:lnSpc>
                        <a:spcBef>
                          <a:spcPts val="0"/>
                        </a:spcBef>
                        <a:spcAft>
                          <a:spcPts val="0"/>
                        </a:spcAft>
                        <a:buNone/>
                      </a:pPr>
                      <a:r>
                        <a:rPr lang="en" sz="1000">
                          <a:solidFill>
                            <a:schemeClr val="dk1"/>
                          </a:solidFill>
                          <a:latin typeface="Duru Sans"/>
                          <a:ea typeface="Duru Sans"/>
                          <a:cs typeface="Duru Sans"/>
                          <a:sym typeface="Duru Sans"/>
                        </a:rPr>
                        <a:t>24%</a:t>
                      </a:r>
                      <a:endParaRPr sz="1000">
                        <a:solidFill>
                          <a:schemeClr val="dk1"/>
                        </a:solidFill>
                        <a:latin typeface="Duru Sans"/>
                        <a:ea typeface="Duru Sans"/>
                        <a:cs typeface="Duru Sans"/>
                        <a:sym typeface="Duru Sans"/>
                      </a:endParaRPr>
                    </a:p>
                  </a:txBody>
                  <a:tcPr marL="27425" marR="9125" marT="9125" marB="91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
        <p:nvSpPr>
          <p:cNvPr id="1551" name="Google Shape;1551;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Disease management</a:t>
            </a:r>
            <a:endParaRPr/>
          </a:p>
        </p:txBody>
      </p:sp>
      <p:sp>
        <p:nvSpPr>
          <p:cNvPr id="1552" name="Google Shape;1552;p44"/>
          <p:cNvSpPr txBox="1"/>
          <p:nvPr/>
        </p:nvSpPr>
        <p:spPr>
          <a:xfrm>
            <a:off x="715100" y="1017725"/>
            <a:ext cx="3702600" cy="68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latin typeface="Montserrat"/>
                <a:ea typeface="Montserrat"/>
                <a:cs typeface="Montserrat"/>
                <a:sym typeface="Montserrat"/>
              </a:rPr>
              <a:t>Number of cases of the disease over time</a:t>
            </a:r>
            <a:endParaRPr sz="1800" b="1">
              <a:solidFill>
                <a:schemeClr val="dk1"/>
              </a:solidFill>
              <a:latin typeface="Montserrat"/>
              <a:ea typeface="Montserrat"/>
              <a:cs typeface="Montserrat"/>
              <a:sym typeface="Montserrat"/>
            </a:endParaRPr>
          </a:p>
        </p:txBody>
      </p:sp>
      <p:sp>
        <p:nvSpPr>
          <p:cNvPr id="1553" name="Google Shape;1553;p44"/>
          <p:cNvSpPr txBox="1"/>
          <p:nvPr/>
        </p:nvSpPr>
        <p:spPr>
          <a:xfrm>
            <a:off x="853725" y="4290550"/>
            <a:ext cx="7436700" cy="28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Duru Sans"/>
                <a:ea typeface="Duru Sans"/>
                <a:cs typeface="Duru Sans"/>
                <a:sym typeface="Duru Sans"/>
              </a:rPr>
              <a:t>Follow the link in the graph to modify its data and then paste the new one here. </a:t>
            </a:r>
            <a:r>
              <a:rPr lang="en" sz="1000" b="1" u="sng">
                <a:solidFill>
                  <a:schemeClr val="dk1"/>
                </a:solidFill>
                <a:latin typeface="Duru Sans"/>
                <a:ea typeface="Duru Sans"/>
                <a:cs typeface="Duru Sans"/>
                <a:sym typeface="Duru Sans"/>
                <a:hlinkClick r:id="rId3">
                  <a:extLst>
                    <a:ext uri="{A12FA001-AC4F-418D-AE19-62706E023703}">
                      <ahyp:hlinkClr xmlns:ahyp="http://schemas.microsoft.com/office/drawing/2018/hyperlinkcolor" val="tx"/>
                    </a:ext>
                  </a:extLst>
                </a:hlinkClick>
              </a:rPr>
              <a:t>For more info, click here</a:t>
            </a:r>
            <a:endParaRPr sz="1000" b="1">
              <a:solidFill>
                <a:schemeClr val="dk1"/>
              </a:solidFill>
              <a:latin typeface="Duru Sans"/>
              <a:ea typeface="Duru Sans"/>
              <a:cs typeface="Duru Sans"/>
              <a:sym typeface="Duru Sans"/>
            </a:endParaRPr>
          </a:p>
        </p:txBody>
      </p:sp>
      <p:sp>
        <p:nvSpPr>
          <p:cNvPr id="1554" name="Google Shape;1554;p44"/>
          <p:cNvSpPr txBox="1"/>
          <p:nvPr/>
        </p:nvSpPr>
        <p:spPr>
          <a:xfrm>
            <a:off x="715100" y="1655000"/>
            <a:ext cx="3702600" cy="12765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Font typeface="Duru Sans"/>
              <a:buChar char="●"/>
            </a:pPr>
            <a:r>
              <a:rPr lang="en" sz="1200">
                <a:solidFill>
                  <a:schemeClr val="dk1"/>
                </a:solidFill>
                <a:latin typeface="Duru Sans"/>
                <a:ea typeface="Duru Sans"/>
                <a:cs typeface="Duru Sans"/>
                <a:sym typeface="Duru Sans"/>
              </a:rPr>
              <a:t>Describe the trend of the disease cases over time</a:t>
            </a:r>
            <a:endParaRPr sz="1200">
              <a:solidFill>
                <a:schemeClr val="dk1"/>
              </a:solidFill>
              <a:latin typeface="Duru Sans"/>
              <a:ea typeface="Duru Sans"/>
              <a:cs typeface="Duru Sans"/>
              <a:sym typeface="Duru Sans"/>
            </a:endParaRPr>
          </a:p>
          <a:p>
            <a:pPr marL="457200" lvl="0" indent="-304800" algn="l" rtl="0">
              <a:spcBef>
                <a:spcPts val="0"/>
              </a:spcBef>
              <a:spcAft>
                <a:spcPts val="0"/>
              </a:spcAft>
              <a:buClr>
                <a:schemeClr val="dk1"/>
              </a:buClr>
              <a:buSzPts val="1200"/>
              <a:buFont typeface="Duru Sans"/>
              <a:buChar char="●"/>
            </a:pPr>
            <a:r>
              <a:rPr lang="en" sz="1200">
                <a:solidFill>
                  <a:schemeClr val="dk1"/>
                </a:solidFill>
                <a:latin typeface="Duru Sans"/>
                <a:ea typeface="Duru Sans"/>
                <a:cs typeface="Duru Sans"/>
                <a:sym typeface="Duru Sans"/>
              </a:rPr>
              <a:t>Provide key insights or observations about the graph</a:t>
            </a:r>
            <a:endParaRPr sz="1200">
              <a:solidFill>
                <a:schemeClr val="dk1"/>
              </a:solidFill>
              <a:latin typeface="Duru Sans"/>
              <a:ea typeface="Duru Sans"/>
              <a:cs typeface="Duru Sans"/>
              <a:sym typeface="Duru Sans"/>
            </a:endParaRPr>
          </a:p>
          <a:p>
            <a:pPr marL="457200" lvl="0" indent="-304800" algn="l" rtl="0">
              <a:spcBef>
                <a:spcPts val="0"/>
              </a:spcBef>
              <a:spcAft>
                <a:spcPts val="0"/>
              </a:spcAft>
              <a:buClr>
                <a:schemeClr val="dk1"/>
              </a:buClr>
              <a:buSzPts val="1200"/>
              <a:buFont typeface="Duru Sans"/>
              <a:buChar char="●"/>
            </a:pPr>
            <a:r>
              <a:rPr lang="en" sz="1200">
                <a:solidFill>
                  <a:schemeClr val="dk1"/>
                </a:solidFill>
                <a:latin typeface="Duru Sans"/>
                <a:ea typeface="Duru Sans"/>
                <a:cs typeface="Duru Sans"/>
                <a:sym typeface="Duru Sans"/>
              </a:rPr>
              <a:t>Explain any significant changes or patterns in the graph</a:t>
            </a:r>
            <a:endParaRPr sz="1200">
              <a:solidFill>
                <a:schemeClr val="dk1"/>
              </a:solidFill>
              <a:latin typeface="Duru Sans"/>
              <a:ea typeface="Duru Sans"/>
              <a:cs typeface="Duru Sans"/>
              <a:sym typeface="Duru Sans"/>
            </a:endParaRPr>
          </a:p>
        </p:txBody>
      </p:sp>
      <p:sp>
        <p:nvSpPr>
          <p:cNvPr id="1555" name="Google Shape;1555;p44"/>
          <p:cNvSpPr txBox="1"/>
          <p:nvPr/>
        </p:nvSpPr>
        <p:spPr>
          <a:xfrm>
            <a:off x="4583350" y="2699050"/>
            <a:ext cx="3838500" cy="15915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Font typeface="Duru Sans"/>
              <a:buChar char="●"/>
            </a:pPr>
            <a:r>
              <a:rPr lang="en" sz="1200">
                <a:solidFill>
                  <a:schemeClr val="dk1"/>
                </a:solidFill>
                <a:latin typeface="Duru Sans"/>
                <a:ea typeface="Duru Sans"/>
                <a:cs typeface="Duru Sans"/>
                <a:sym typeface="Duru Sans"/>
              </a:rPr>
              <a:t>List the regions or areas that are relevant for the disease</a:t>
            </a:r>
            <a:endParaRPr sz="1200">
              <a:solidFill>
                <a:schemeClr val="dk1"/>
              </a:solidFill>
              <a:latin typeface="Duru Sans"/>
              <a:ea typeface="Duru Sans"/>
              <a:cs typeface="Duru Sans"/>
              <a:sym typeface="Duru Sans"/>
            </a:endParaRPr>
          </a:p>
          <a:p>
            <a:pPr marL="457200" lvl="0" indent="-304800" algn="l" rtl="0">
              <a:spcBef>
                <a:spcPts val="0"/>
              </a:spcBef>
              <a:spcAft>
                <a:spcPts val="0"/>
              </a:spcAft>
              <a:buClr>
                <a:schemeClr val="dk1"/>
              </a:buClr>
              <a:buSzPts val="1200"/>
              <a:buFont typeface="Duru Sans"/>
              <a:buChar char="●"/>
            </a:pPr>
            <a:r>
              <a:rPr lang="en" sz="1200">
                <a:solidFill>
                  <a:schemeClr val="dk1"/>
                </a:solidFill>
                <a:latin typeface="Duru Sans"/>
                <a:ea typeface="Duru Sans"/>
                <a:cs typeface="Duru Sans"/>
                <a:sym typeface="Duru Sans"/>
              </a:rPr>
              <a:t>Enter the number of cases for each region, area or country </a:t>
            </a:r>
            <a:endParaRPr sz="1200">
              <a:solidFill>
                <a:schemeClr val="dk1"/>
              </a:solidFill>
              <a:latin typeface="Duru Sans"/>
              <a:ea typeface="Duru Sans"/>
              <a:cs typeface="Duru Sans"/>
              <a:sym typeface="Duru Sans"/>
            </a:endParaRPr>
          </a:p>
          <a:p>
            <a:pPr marL="457200" lvl="0" indent="-304800" algn="l" rtl="0">
              <a:spcBef>
                <a:spcPts val="0"/>
              </a:spcBef>
              <a:spcAft>
                <a:spcPts val="0"/>
              </a:spcAft>
              <a:buClr>
                <a:schemeClr val="dk1"/>
              </a:buClr>
              <a:buSzPts val="1200"/>
              <a:buFont typeface="Duru Sans"/>
              <a:buChar char="●"/>
            </a:pPr>
            <a:r>
              <a:rPr lang="en" sz="1200">
                <a:solidFill>
                  <a:schemeClr val="dk1"/>
                </a:solidFill>
                <a:latin typeface="Duru Sans"/>
                <a:ea typeface="Duru Sans"/>
                <a:cs typeface="Duru Sans"/>
                <a:sym typeface="Duru Sans"/>
              </a:rPr>
              <a:t>Describe any notable variations or trends among the regions</a:t>
            </a:r>
            <a:endParaRPr sz="1200">
              <a:solidFill>
                <a:schemeClr val="dk1"/>
              </a:solidFill>
              <a:latin typeface="Duru Sans"/>
              <a:ea typeface="Duru Sans"/>
              <a:cs typeface="Duru Sans"/>
              <a:sym typeface="Duru Sans"/>
            </a:endParaRPr>
          </a:p>
          <a:p>
            <a:pPr marL="457200" lvl="0" indent="-304800" algn="l" rtl="0">
              <a:spcBef>
                <a:spcPts val="0"/>
              </a:spcBef>
              <a:spcAft>
                <a:spcPts val="0"/>
              </a:spcAft>
              <a:buClr>
                <a:schemeClr val="dk1"/>
              </a:buClr>
              <a:buSzPts val="1200"/>
              <a:buFont typeface="Duru Sans"/>
              <a:buChar char="●"/>
            </a:pPr>
            <a:r>
              <a:rPr lang="en" sz="1200">
                <a:solidFill>
                  <a:schemeClr val="dk1"/>
                </a:solidFill>
                <a:latin typeface="Duru Sans"/>
                <a:ea typeface="Duru Sans"/>
                <a:cs typeface="Duru Sans"/>
                <a:sym typeface="Duru Sans"/>
              </a:rPr>
              <a:t>Provide additional details or observations about the table</a:t>
            </a:r>
            <a:endParaRPr sz="1200">
              <a:solidFill>
                <a:schemeClr val="dk1"/>
              </a:solidFill>
              <a:latin typeface="Duru Sans"/>
              <a:ea typeface="Duru Sans"/>
              <a:cs typeface="Duru Sans"/>
              <a:sym typeface="Duru Sans"/>
            </a:endParaRPr>
          </a:p>
        </p:txBody>
      </p:sp>
      <p:pic>
        <p:nvPicPr>
          <p:cNvPr id="1556" name="Google Shape;1556;p44" title="Chart">
            <a:hlinkClick r:id="rId4"/>
          </p:cNvPr>
          <p:cNvPicPr preferRelativeResize="0"/>
          <p:nvPr/>
        </p:nvPicPr>
        <p:blipFill>
          <a:blip r:embed="rId5">
            <a:alphaModFix/>
          </a:blip>
          <a:stretch>
            <a:fillRect/>
          </a:stretch>
        </p:blipFill>
        <p:spPr>
          <a:xfrm>
            <a:off x="713226" y="2972775"/>
            <a:ext cx="3706351" cy="1276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1560"/>
        <p:cNvGrpSpPr/>
        <p:nvPr/>
      </p:nvGrpSpPr>
      <p:grpSpPr>
        <a:xfrm>
          <a:off x="0" y="0"/>
          <a:ext cx="0" cy="0"/>
          <a:chOff x="0" y="0"/>
          <a:chExt cx="0" cy="0"/>
        </a:xfrm>
      </p:grpSpPr>
      <p:sp>
        <p:nvSpPr>
          <p:cNvPr id="1561" name="Google Shape;1561;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Disease overview and conclusions</a:t>
            </a:r>
            <a:endParaRPr/>
          </a:p>
        </p:txBody>
      </p:sp>
      <p:graphicFrame>
        <p:nvGraphicFramePr>
          <p:cNvPr id="1562" name="Google Shape;1562;p45"/>
          <p:cNvGraphicFramePr/>
          <p:nvPr/>
        </p:nvGraphicFramePr>
        <p:xfrm>
          <a:off x="720000" y="1274075"/>
          <a:ext cx="3711950" cy="3334400"/>
        </p:xfrm>
        <a:graphic>
          <a:graphicData uri="http://schemas.openxmlformats.org/drawingml/2006/table">
            <a:tbl>
              <a:tblPr>
                <a:noFill/>
                <a:tableStyleId>{2D2FE24E-453C-4802-9EF5-94D886109B3F}</a:tableStyleId>
              </a:tblPr>
              <a:tblGrid>
                <a:gridCol w="1256425">
                  <a:extLst>
                    <a:ext uri="{9D8B030D-6E8A-4147-A177-3AD203B41FA5}">
                      <a16:colId xmlns:a16="http://schemas.microsoft.com/office/drawing/2014/main" val="20000"/>
                    </a:ext>
                  </a:extLst>
                </a:gridCol>
                <a:gridCol w="2455525">
                  <a:extLst>
                    <a:ext uri="{9D8B030D-6E8A-4147-A177-3AD203B41FA5}">
                      <a16:colId xmlns:a16="http://schemas.microsoft.com/office/drawing/2014/main" val="20001"/>
                    </a:ext>
                  </a:extLst>
                </a:gridCol>
              </a:tblGrid>
              <a:tr h="516400">
                <a:tc gridSpan="2">
                  <a:txBody>
                    <a:bodyPr/>
                    <a:lstStyle/>
                    <a:p>
                      <a:pPr marL="0" lvl="0" indent="0" algn="ctr" rtl="0">
                        <a:spcBef>
                          <a:spcPts val="0"/>
                        </a:spcBef>
                        <a:spcAft>
                          <a:spcPts val="0"/>
                        </a:spcAft>
                        <a:buNone/>
                      </a:pPr>
                      <a:r>
                        <a:rPr lang="en" sz="1800" b="1">
                          <a:solidFill>
                            <a:schemeClr val="dk1"/>
                          </a:solidFill>
                          <a:latin typeface="Montserrat"/>
                          <a:ea typeface="Montserrat"/>
                          <a:cs typeface="Montserrat"/>
                          <a:sym typeface="Montserrat"/>
                        </a:rPr>
                        <a:t>Information</a:t>
                      </a:r>
                      <a:endParaRPr b="1">
                        <a:solidFill>
                          <a:schemeClr val="dk1"/>
                        </a:solidFill>
                        <a:latin typeface="Montserrat"/>
                        <a:ea typeface="Montserrat"/>
                        <a:cs typeface="Montserrat"/>
                        <a:sym typeface="Montserrat"/>
                      </a:endParaRPr>
                    </a:p>
                  </a:txBody>
                  <a:tcPr marL="45700" marR="45700" marT="45700" marB="45700"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tc hMerge="1">
                  <a:txBody>
                    <a:bodyPr/>
                    <a:lstStyle/>
                    <a:p>
                      <a:endParaRPr lang="en-US"/>
                    </a:p>
                  </a:txBody>
                  <a:tcPr/>
                </a:tc>
                <a:extLst>
                  <a:ext uri="{0D108BD9-81ED-4DB2-BD59-A6C34878D82A}">
                    <a16:rowId xmlns:a16="http://schemas.microsoft.com/office/drawing/2014/main" val="10000"/>
                  </a:ext>
                </a:extLst>
              </a:tr>
              <a:tr h="563600">
                <a:tc>
                  <a:txBody>
                    <a:bodyPr/>
                    <a:lstStyle/>
                    <a:p>
                      <a:pPr marL="91440" lvl="0" indent="0" algn="l" rtl="0">
                        <a:spcBef>
                          <a:spcPts val="0"/>
                        </a:spcBef>
                        <a:spcAft>
                          <a:spcPts val="0"/>
                        </a:spcAft>
                        <a:buNone/>
                      </a:pPr>
                      <a:r>
                        <a:rPr lang="en" sz="1200" b="1">
                          <a:solidFill>
                            <a:schemeClr val="dk1"/>
                          </a:solidFill>
                          <a:latin typeface="Montserrat"/>
                          <a:ea typeface="Montserrat"/>
                          <a:cs typeface="Montserrat"/>
                          <a:sym typeface="Montserrat"/>
                        </a:rPr>
                        <a:t>Causes</a:t>
                      </a:r>
                      <a:endParaRPr sz="1200" b="1">
                        <a:solidFill>
                          <a:schemeClr val="dk1"/>
                        </a:solidFill>
                        <a:latin typeface="Montserrat"/>
                        <a:ea typeface="Montserrat"/>
                        <a:cs typeface="Montserrat"/>
                        <a:sym typeface="Montserrat"/>
                      </a:endParaRPr>
                    </a:p>
                  </a:txBody>
                  <a:tcPr marL="45700" marR="45700" marT="45700" marB="45700"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tc>
                  <a:txBody>
                    <a:bodyPr/>
                    <a:lstStyle/>
                    <a:p>
                      <a:pPr marL="91440" lvl="0" indent="0" algn="l" rtl="0">
                        <a:spcBef>
                          <a:spcPts val="0"/>
                        </a:spcBef>
                        <a:spcAft>
                          <a:spcPts val="0"/>
                        </a:spcAft>
                        <a:buNone/>
                      </a:pPr>
                      <a:r>
                        <a:rPr lang="en" sz="1200">
                          <a:solidFill>
                            <a:schemeClr val="dk1"/>
                          </a:solidFill>
                          <a:latin typeface="Duru Sans"/>
                          <a:ea typeface="Duru Sans"/>
                          <a:cs typeface="Duru Sans"/>
                          <a:sym typeface="Duru Sans"/>
                        </a:rPr>
                        <a:t>Introduce in this section your specific information</a:t>
                      </a:r>
                      <a:endParaRPr sz="1200">
                        <a:solidFill>
                          <a:schemeClr val="dk1"/>
                        </a:solidFill>
                        <a:latin typeface="Duru Sans"/>
                        <a:ea typeface="Duru Sans"/>
                        <a:cs typeface="Duru Sans"/>
                        <a:sym typeface="Duru Sans"/>
                      </a:endParaRPr>
                    </a:p>
                  </a:txBody>
                  <a:tcPr marL="45700" marR="45700" marT="45700" marB="45700"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563600">
                <a:tc>
                  <a:txBody>
                    <a:bodyPr/>
                    <a:lstStyle/>
                    <a:p>
                      <a:pPr marL="91440" lvl="0" indent="0" algn="l" rtl="0">
                        <a:spcBef>
                          <a:spcPts val="0"/>
                        </a:spcBef>
                        <a:spcAft>
                          <a:spcPts val="0"/>
                        </a:spcAft>
                        <a:buNone/>
                      </a:pPr>
                      <a:r>
                        <a:rPr lang="en" sz="1200" b="1">
                          <a:solidFill>
                            <a:schemeClr val="dk1"/>
                          </a:solidFill>
                          <a:latin typeface="Montserrat"/>
                          <a:ea typeface="Montserrat"/>
                          <a:cs typeface="Montserrat"/>
                          <a:sym typeface="Montserrat"/>
                        </a:rPr>
                        <a:t>Symptoms</a:t>
                      </a:r>
                      <a:endParaRPr sz="1200" b="1">
                        <a:solidFill>
                          <a:schemeClr val="dk1"/>
                        </a:solidFill>
                        <a:latin typeface="Montserrat"/>
                        <a:ea typeface="Montserrat"/>
                        <a:cs typeface="Montserrat"/>
                        <a:sym typeface="Montserrat"/>
                      </a:endParaRPr>
                    </a:p>
                  </a:txBody>
                  <a:tcPr marL="45700" marR="45700" marT="45700" marB="45700"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tc>
                  <a:txBody>
                    <a:bodyPr/>
                    <a:lstStyle/>
                    <a:p>
                      <a:pPr marL="91440" lvl="0" indent="0" algn="l" rtl="0">
                        <a:spcBef>
                          <a:spcPts val="0"/>
                        </a:spcBef>
                        <a:spcAft>
                          <a:spcPts val="0"/>
                        </a:spcAft>
                        <a:buNone/>
                      </a:pPr>
                      <a:r>
                        <a:rPr lang="en" sz="1200">
                          <a:solidFill>
                            <a:schemeClr val="dk1"/>
                          </a:solidFill>
                          <a:latin typeface="Duru Sans"/>
                          <a:ea typeface="Duru Sans"/>
                          <a:cs typeface="Duru Sans"/>
                          <a:sym typeface="Duru Sans"/>
                        </a:rPr>
                        <a:t>Introduce in this section your specific information</a:t>
                      </a:r>
                      <a:endParaRPr>
                        <a:solidFill>
                          <a:schemeClr val="dk1"/>
                        </a:solidFill>
                        <a:latin typeface="Duru Sans"/>
                        <a:ea typeface="Duru Sans"/>
                        <a:cs typeface="Duru Sans"/>
                        <a:sym typeface="Duru Sans"/>
                      </a:endParaRPr>
                    </a:p>
                  </a:txBody>
                  <a:tcPr marL="45700" marR="45700" marT="45700" marB="45700"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63600">
                <a:tc>
                  <a:txBody>
                    <a:bodyPr/>
                    <a:lstStyle/>
                    <a:p>
                      <a:pPr marL="91440" lvl="0" indent="0" algn="l" rtl="0">
                        <a:spcBef>
                          <a:spcPts val="0"/>
                        </a:spcBef>
                        <a:spcAft>
                          <a:spcPts val="0"/>
                        </a:spcAft>
                        <a:buNone/>
                      </a:pPr>
                      <a:r>
                        <a:rPr lang="en" sz="1200" b="1">
                          <a:solidFill>
                            <a:schemeClr val="dk1"/>
                          </a:solidFill>
                          <a:latin typeface="Montserrat"/>
                          <a:ea typeface="Montserrat"/>
                          <a:cs typeface="Montserrat"/>
                          <a:sym typeface="Montserrat"/>
                        </a:rPr>
                        <a:t>Diagnosis</a:t>
                      </a:r>
                      <a:endParaRPr sz="1200" b="1">
                        <a:solidFill>
                          <a:schemeClr val="dk1"/>
                        </a:solidFill>
                        <a:latin typeface="Montserrat"/>
                        <a:ea typeface="Montserrat"/>
                        <a:cs typeface="Montserrat"/>
                        <a:sym typeface="Montserrat"/>
                      </a:endParaRPr>
                    </a:p>
                  </a:txBody>
                  <a:tcPr marL="45700" marR="45700" marT="45700" marB="45700"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tc>
                  <a:txBody>
                    <a:bodyPr/>
                    <a:lstStyle/>
                    <a:p>
                      <a:pPr marL="91440" lvl="0" indent="0" algn="l" rtl="0">
                        <a:spcBef>
                          <a:spcPts val="0"/>
                        </a:spcBef>
                        <a:spcAft>
                          <a:spcPts val="0"/>
                        </a:spcAft>
                        <a:buNone/>
                      </a:pPr>
                      <a:r>
                        <a:rPr lang="en" sz="1200">
                          <a:solidFill>
                            <a:schemeClr val="dk1"/>
                          </a:solidFill>
                          <a:latin typeface="Duru Sans"/>
                          <a:ea typeface="Duru Sans"/>
                          <a:cs typeface="Duru Sans"/>
                          <a:sym typeface="Duru Sans"/>
                        </a:rPr>
                        <a:t>Introduce in this section your specific information</a:t>
                      </a:r>
                      <a:endParaRPr>
                        <a:solidFill>
                          <a:schemeClr val="dk1"/>
                        </a:solidFill>
                        <a:latin typeface="Duru Sans"/>
                        <a:ea typeface="Duru Sans"/>
                        <a:cs typeface="Duru Sans"/>
                        <a:sym typeface="Duru Sans"/>
                      </a:endParaRPr>
                    </a:p>
                  </a:txBody>
                  <a:tcPr marL="45700" marR="45700" marT="45700" marB="45700"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63600">
                <a:tc>
                  <a:txBody>
                    <a:bodyPr/>
                    <a:lstStyle/>
                    <a:p>
                      <a:pPr marL="91440" lvl="0" indent="0" algn="l" rtl="0">
                        <a:spcBef>
                          <a:spcPts val="0"/>
                        </a:spcBef>
                        <a:spcAft>
                          <a:spcPts val="0"/>
                        </a:spcAft>
                        <a:buNone/>
                      </a:pPr>
                      <a:r>
                        <a:rPr lang="en" sz="1200" b="1">
                          <a:solidFill>
                            <a:schemeClr val="dk1"/>
                          </a:solidFill>
                          <a:latin typeface="Montserrat"/>
                          <a:ea typeface="Montserrat"/>
                          <a:cs typeface="Montserrat"/>
                          <a:sym typeface="Montserrat"/>
                        </a:rPr>
                        <a:t>Treatment</a:t>
                      </a:r>
                      <a:endParaRPr sz="1200" b="1">
                        <a:solidFill>
                          <a:schemeClr val="dk1"/>
                        </a:solidFill>
                        <a:latin typeface="Montserrat"/>
                        <a:ea typeface="Montserrat"/>
                        <a:cs typeface="Montserrat"/>
                        <a:sym typeface="Montserrat"/>
                      </a:endParaRPr>
                    </a:p>
                  </a:txBody>
                  <a:tcPr marL="45700" marR="45700" marT="45700" marB="45700"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tc>
                  <a:txBody>
                    <a:bodyPr/>
                    <a:lstStyle/>
                    <a:p>
                      <a:pPr marL="91440" lvl="0" indent="0" algn="l" rtl="0">
                        <a:spcBef>
                          <a:spcPts val="0"/>
                        </a:spcBef>
                        <a:spcAft>
                          <a:spcPts val="0"/>
                        </a:spcAft>
                        <a:buNone/>
                      </a:pPr>
                      <a:r>
                        <a:rPr lang="en" sz="1200">
                          <a:solidFill>
                            <a:schemeClr val="dk1"/>
                          </a:solidFill>
                          <a:latin typeface="Duru Sans"/>
                          <a:ea typeface="Duru Sans"/>
                          <a:cs typeface="Duru Sans"/>
                          <a:sym typeface="Duru Sans"/>
                        </a:rPr>
                        <a:t>Introduce in this section your specific information</a:t>
                      </a:r>
                      <a:endParaRPr>
                        <a:solidFill>
                          <a:schemeClr val="dk1"/>
                        </a:solidFill>
                        <a:latin typeface="Duru Sans"/>
                        <a:ea typeface="Duru Sans"/>
                        <a:cs typeface="Duru Sans"/>
                        <a:sym typeface="Duru Sans"/>
                      </a:endParaRPr>
                    </a:p>
                  </a:txBody>
                  <a:tcPr marL="45700" marR="45700" marT="45700" marB="45700"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563600">
                <a:tc>
                  <a:txBody>
                    <a:bodyPr/>
                    <a:lstStyle/>
                    <a:p>
                      <a:pPr marL="91440" lvl="0" indent="0" algn="l" rtl="0">
                        <a:spcBef>
                          <a:spcPts val="0"/>
                        </a:spcBef>
                        <a:spcAft>
                          <a:spcPts val="0"/>
                        </a:spcAft>
                        <a:buNone/>
                      </a:pPr>
                      <a:r>
                        <a:rPr lang="en" sz="1200" b="1">
                          <a:solidFill>
                            <a:schemeClr val="dk1"/>
                          </a:solidFill>
                          <a:latin typeface="Montserrat"/>
                          <a:ea typeface="Montserrat"/>
                          <a:cs typeface="Montserrat"/>
                          <a:sym typeface="Montserrat"/>
                        </a:rPr>
                        <a:t>Prevention</a:t>
                      </a:r>
                      <a:endParaRPr sz="1200" b="1">
                        <a:solidFill>
                          <a:schemeClr val="dk1"/>
                        </a:solidFill>
                        <a:latin typeface="Montserrat"/>
                        <a:ea typeface="Montserrat"/>
                        <a:cs typeface="Montserrat"/>
                        <a:sym typeface="Montserrat"/>
                      </a:endParaRPr>
                    </a:p>
                  </a:txBody>
                  <a:tcPr marL="45700" marR="45700" marT="45700" marB="45700"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tc>
                  <a:txBody>
                    <a:bodyPr/>
                    <a:lstStyle/>
                    <a:p>
                      <a:pPr marL="91440" lvl="0" indent="0" algn="l" rtl="0">
                        <a:spcBef>
                          <a:spcPts val="0"/>
                        </a:spcBef>
                        <a:spcAft>
                          <a:spcPts val="0"/>
                        </a:spcAft>
                        <a:buNone/>
                      </a:pPr>
                      <a:r>
                        <a:rPr lang="en" sz="1200">
                          <a:solidFill>
                            <a:schemeClr val="dk1"/>
                          </a:solidFill>
                          <a:latin typeface="Duru Sans"/>
                          <a:ea typeface="Duru Sans"/>
                          <a:cs typeface="Duru Sans"/>
                          <a:sym typeface="Duru Sans"/>
                        </a:rPr>
                        <a:t>Introduce in this section your specific information</a:t>
                      </a:r>
                      <a:endParaRPr>
                        <a:solidFill>
                          <a:schemeClr val="dk1"/>
                        </a:solidFill>
                        <a:latin typeface="Duru Sans"/>
                        <a:ea typeface="Duru Sans"/>
                        <a:cs typeface="Duru Sans"/>
                        <a:sym typeface="Duru Sans"/>
                      </a:endParaRPr>
                    </a:p>
                  </a:txBody>
                  <a:tcPr marL="45700" marR="45700" marT="45700" marB="45700"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1563" name="Google Shape;1563;p45"/>
          <p:cNvSpPr txBox="1">
            <a:spLocks noGrp="1"/>
          </p:cNvSpPr>
          <p:nvPr>
            <p:ph type="subTitle" idx="4294967295"/>
          </p:nvPr>
        </p:nvSpPr>
        <p:spPr>
          <a:xfrm>
            <a:off x="4581425" y="1274075"/>
            <a:ext cx="3842700" cy="42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Montserrat"/>
                <a:ea typeface="Montserrat"/>
                <a:cs typeface="Montserrat"/>
                <a:sym typeface="Montserrat"/>
              </a:rPr>
              <a:t>Key findings</a:t>
            </a:r>
            <a:endParaRPr sz="1800" b="1">
              <a:latin typeface="Montserrat"/>
              <a:ea typeface="Montserrat"/>
              <a:cs typeface="Montserrat"/>
              <a:sym typeface="Montserrat"/>
            </a:endParaRPr>
          </a:p>
        </p:txBody>
      </p:sp>
      <p:sp>
        <p:nvSpPr>
          <p:cNvPr id="1564" name="Google Shape;1564;p45"/>
          <p:cNvSpPr txBox="1">
            <a:spLocks noGrp="1"/>
          </p:cNvSpPr>
          <p:nvPr>
            <p:ph type="subTitle" idx="4294967295"/>
          </p:nvPr>
        </p:nvSpPr>
        <p:spPr>
          <a:xfrm>
            <a:off x="4581425" y="1720075"/>
            <a:ext cx="3842700" cy="930000"/>
          </a:xfrm>
          <a:prstGeom prst="rect">
            <a:avLst/>
          </a:prstGeom>
        </p:spPr>
        <p:txBody>
          <a:bodyPr spcFirstLastPara="1" wrap="square" lIns="91425" tIns="91425" rIns="91425" bIns="91425" anchor="t" anchorCtr="0">
            <a:noAutofit/>
          </a:bodyPr>
          <a:lstStyle/>
          <a:p>
            <a:pPr marL="342900" lvl="0" indent="-304800" algn="l" rtl="0">
              <a:spcBef>
                <a:spcPts val="0"/>
              </a:spcBef>
              <a:spcAft>
                <a:spcPts val="0"/>
              </a:spcAft>
              <a:buSzPts val="1200"/>
              <a:buChar char="●"/>
            </a:pPr>
            <a:r>
              <a:rPr lang="en"/>
              <a:t>Summarize the most important or relevant aspects of the disease</a:t>
            </a:r>
            <a:endParaRPr/>
          </a:p>
          <a:p>
            <a:pPr marL="342900" lvl="0" indent="-304800" algn="l" rtl="0">
              <a:spcBef>
                <a:spcPts val="0"/>
              </a:spcBef>
              <a:spcAft>
                <a:spcPts val="0"/>
              </a:spcAft>
              <a:buSzPts val="1200"/>
              <a:buChar char="●"/>
            </a:pPr>
            <a:r>
              <a:rPr lang="en"/>
              <a:t>Use bullet points to present the key findings in a clear and organized manner</a:t>
            </a:r>
            <a:endParaRPr/>
          </a:p>
        </p:txBody>
      </p:sp>
      <p:sp>
        <p:nvSpPr>
          <p:cNvPr id="1565" name="Google Shape;1565;p45"/>
          <p:cNvSpPr txBox="1">
            <a:spLocks noGrp="1"/>
          </p:cNvSpPr>
          <p:nvPr>
            <p:ph type="subTitle" idx="4294967295"/>
          </p:nvPr>
        </p:nvSpPr>
        <p:spPr>
          <a:xfrm>
            <a:off x="4581425" y="2821775"/>
            <a:ext cx="3842700" cy="42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Montserrat"/>
                <a:ea typeface="Montserrat"/>
                <a:cs typeface="Montserrat"/>
                <a:sym typeface="Montserrat"/>
              </a:rPr>
              <a:t>Conclusions</a:t>
            </a:r>
            <a:endParaRPr sz="1800" b="1">
              <a:latin typeface="Montserrat"/>
              <a:ea typeface="Montserrat"/>
              <a:cs typeface="Montserrat"/>
              <a:sym typeface="Montserrat"/>
            </a:endParaRPr>
          </a:p>
        </p:txBody>
      </p:sp>
      <p:sp>
        <p:nvSpPr>
          <p:cNvPr id="1566" name="Google Shape;1566;p45"/>
          <p:cNvSpPr txBox="1">
            <a:spLocks noGrp="1"/>
          </p:cNvSpPr>
          <p:nvPr>
            <p:ph type="subTitle" idx="4294967295"/>
          </p:nvPr>
        </p:nvSpPr>
        <p:spPr>
          <a:xfrm>
            <a:off x="5136450" y="3313438"/>
            <a:ext cx="3292500" cy="52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section, summarize the key findings from the disease study</a:t>
            </a:r>
            <a:endParaRPr/>
          </a:p>
        </p:txBody>
      </p:sp>
      <p:sp>
        <p:nvSpPr>
          <p:cNvPr id="1567" name="Google Shape;1567;p45"/>
          <p:cNvSpPr txBox="1">
            <a:spLocks noGrp="1"/>
          </p:cNvSpPr>
          <p:nvPr>
            <p:ph type="subTitle" idx="4294967295"/>
          </p:nvPr>
        </p:nvSpPr>
        <p:spPr>
          <a:xfrm>
            <a:off x="5136450" y="3907100"/>
            <a:ext cx="3292500" cy="70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Provide an overview of the implications for the current diagnosis and treatment plan</a:t>
            </a:r>
            <a:endParaRPr/>
          </a:p>
        </p:txBody>
      </p:sp>
      <p:sp>
        <p:nvSpPr>
          <p:cNvPr id="1568" name="Google Shape;1568;p45"/>
          <p:cNvSpPr/>
          <p:nvPr/>
        </p:nvSpPr>
        <p:spPr>
          <a:xfrm>
            <a:off x="4677825" y="3400150"/>
            <a:ext cx="362400" cy="362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1</a:t>
            </a:r>
            <a:endParaRPr sz="1600">
              <a:solidFill>
                <a:schemeClr val="dk1"/>
              </a:solidFill>
              <a:latin typeface="Montserrat"/>
              <a:ea typeface="Montserrat"/>
              <a:cs typeface="Montserrat"/>
              <a:sym typeface="Montserrat"/>
            </a:endParaRPr>
          </a:p>
        </p:txBody>
      </p:sp>
      <p:sp>
        <p:nvSpPr>
          <p:cNvPr id="1569" name="Google Shape;1569;p45"/>
          <p:cNvSpPr/>
          <p:nvPr/>
        </p:nvSpPr>
        <p:spPr>
          <a:xfrm>
            <a:off x="4677825" y="4076600"/>
            <a:ext cx="362400" cy="362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2</a:t>
            </a:r>
            <a:endParaRPr sz="1600">
              <a:solidFill>
                <a:schemeClr val="dk1"/>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1573"/>
        <p:cNvGrpSpPr/>
        <p:nvPr/>
      </p:nvGrpSpPr>
      <p:grpSpPr>
        <a:xfrm>
          <a:off x="0" y="0"/>
          <a:ext cx="0" cy="0"/>
          <a:chOff x="0" y="0"/>
          <a:chExt cx="0" cy="0"/>
        </a:xfrm>
      </p:grpSpPr>
      <p:sp>
        <p:nvSpPr>
          <p:cNvPr id="1574" name="Google Shape;1574;p46"/>
          <p:cNvSpPr txBox="1">
            <a:spLocks noGrp="1"/>
          </p:cNvSpPr>
          <p:nvPr>
            <p:ph type="subTitle" idx="1"/>
          </p:nvPr>
        </p:nvSpPr>
        <p:spPr>
          <a:xfrm>
            <a:off x="3026700" y="1678450"/>
            <a:ext cx="3090600" cy="112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Do you have any questions?</a:t>
            </a:r>
            <a:endParaRPr b="1"/>
          </a:p>
          <a:p>
            <a:pPr marL="0" lvl="0" indent="0" algn="ctr" rtl="0">
              <a:spcBef>
                <a:spcPts val="0"/>
              </a:spcBef>
              <a:spcAft>
                <a:spcPts val="0"/>
              </a:spcAft>
              <a:buNone/>
            </a:pPr>
            <a:r>
              <a:rPr lang="en"/>
              <a:t>youremail@freepik.com </a:t>
            </a:r>
            <a:endParaRPr/>
          </a:p>
          <a:p>
            <a:pPr marL="0" lvl="0" indent="0" algn="ctr" rtl="0">
              <a:spcBef>
                <a:spcPts val="0"/>
              </a:spcBef>
              <a:spcAft>
                <a:spcPts val="0"/>
              </a:spcAft>
              <a:buNone/>
            </a:pPr>
            <a:r>
              <a:rPr lang="en"/>
              <a:t>+91  620 421 838 </a:t>
            </a:r>
            <a:endParaRPr/>
          </a:p>
          <a:p>
            <a:pPr marL="0" lvl="0" indent="0" algn="ctr" rtl="0">
              <a:spcBef>
                <a:spcPts val="0"/>
              </a:spcBef>
              <a:spcAft>
                <a:spcPts val="0"/>
              </a:spcAft>
              <a:buNone/>
            </a:pPr>
            <a:r>
              <a:rPr lang="en"/>
              <a:t>yourwebsite.com</a:t>
            </a:r>
            <a:endParaRPr/>
          </a:p>
        </p:txBody>
      </p:sp>
      <p:sp>
        <p:nvSpPr>
          <p:cNvPr id="1575" name="Google Shape;1575;p46"/>
          <p:cNvSpPr txBox="1">
            <a:spLocks noGrp="1"/>
          </p:cNvSpPr>
          <p:nvPr>
            <p:ph type="ctrTitle"/>
          </p:nvPr>
        </p:nvSpPr>
        <p:spPr>
          <a:xfrm>
            <a:off x="3026575" y="669825"/>
            <a:ext cx="3090900" cy="99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1576" name="Google Shape;1576;p46"/>
          <p:cNvSpPr txBox="1"/>
          <p:nvPr/>
        </p:nvSpPr>
        <p:spPr>
          <a:xfrm>
            <a:off x="2935825" y="4037997"/>
            <a:ext cx="3272400" cy="3870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a:solidFill>
                  <a:schemeClr val="dk1"/>
                </a:solidFill>
                <a:latin typeface="Duru Sans"/>
                <a:ea typeface="Duru Sans"/>
                <a:cs typeface="Duru Sans"/>
                <a:sym typeface="Duru Sans"/>
              </a:rPr>
              <a:t>Please keep this slide for attribution</a:t>
            </a:r>
            <a:endParaRPr sz="1000">
              <a:solidFill>
                <a:schemeClr val="dk1"/>
              </a:solidFill>
              <a:latin typeface="Duru Sans"/>
              <a:ea typeface="Duru Sans"/>
              <a:cs typeface="Duru Sans"/>
              <a:sym typeface="Duru Sans"/>
            </a:endParaRPr>
          </a:p>
        </p:txBody>
      </p:sp>
      <p:grpSp>
        <p:nvGrpSpPr>
          <p:cNvPr id="1577" name="Google Shape;1577;p46"/>
          <p:cNvGrpSpPr/>
          <p:nvPr/>
        </p:nvGrpSpPr>
        <p:grpSpPr>
          <a:xfrm>
            <a:off x="3404983" y="2848749"/>
            <a:ext cx="457315" cy="457291"/>
            <a:chOff x="266768" y="1721375"/>
            <a:chExt cx="397907" cy="397887"/>
          </a:xfrm>
        </p:grpSpPr>
        <p:sp>
          <p:nvSpPr>
            <p:cNvPr id="1578" name="Google Shape;1578;p4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0" name="Google Shape;1580;p46"/>
          <p:cNvGrpSpPr/>
          <p:nvPr/>
        </p:nvGrpSpPr>
        <p:grpSpPr>
          <a:xfrm>
            <a:off x="4653838" y="2848469"/>
            <a:ext cx="457291" cy="457291"/>
            <a:chOff x="1379798" y="1723250"/>
            <a:chExt cx="397887" cy="397887"/>
          </a:xfrm>
        </p:grpSpPr>
        <p:sp>
          <p:nvSpPr>
            <p:cNvPr id="1581" name="Google Shape;1581;p4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5" name="Google Shape;1585;p46"/>
          <p:cNvGrpSpPr/>
          <p:nvPr/>
        </p:nvGrpSpPr>
        <p:grpSpPr>
          <a:xfrm>
            <a:off x="4027416" y="2848469"/>
            <a:ext cx="457267" cy="457291"/>
            <a:chOff x="864491" y="1723250"/>
            <a:chExt cx="397866" cy="397887"/>
          </a:xfrm>
        </p:grpSpPr>
        <p:sp>
          <p:nvSpPr>
            <p:cNvPr id="1586" name="Google Shape;1586;p4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9" name="Google Shape;1589;p46"/>
          <p:cNvGrpSpPr/>
          <p:nvPr/>
        </p:nvGrpSpPr>
        <p:grpSpPr>
          <a:xfrm>
            <a:off x="5280180" y="2847664"/>
            <a:ext cx="458593" cy="458593"/>
            <a:chOff x="1190625" y="238125"/>
            <a:chExt cx="5235075" cy="5235075"/>
          </a:xfrm>
        </p:grpSpPr>
        <p:sp>
          <p:nvSpPr>
            <p:cNvPr id="1590" name="Google Shape;1590;p4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1595"/>
        <p:cNvGrpSpPr/>
        <p:nvPr/>
      </p:nvGrpSpPr>
      <p:grpSpPr>
        <a:xfrm>
          <a:off x="0" y="0"/>
          <a:ext cx="0" cy="0"/>
          <a:chOff x="0" y="0"/>
          <a:chExt cx="0" cy="0"/>
        </a:xfrm>
      </p:grpSpPr>
      <p:sp>
        <p:nvSpPr>
          <p:cNvPr id="1596" name="Google Shape;1596;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Icon pack</a:t>
            </a:r>
            <a:endParaRPr/>
          </a:p>
        </p:txBody>
      </p:sp>
      <p:grpSp>
        <p:nvGrpSpPr>
          <p:cNvPr id="1597" name="Google Shape;1597;p47"/>
          <p:cNvGrpSpPr/>
          <p:nvPr/>
        </p:nvGrpSpPr>
        <p:grpSpPr>
          <a:xfrm>
            <a:off x="1755474" y="1544841"/>
            <a:ext cx="373012" cy="245266"/>
            <a:chOff x="1755474" y="1392441"/>
            <a:chExt cx="373012" cy="245266"/>
          </a:xfrm>
        </p:grpSpPr>
        <p:grpSp>
          <p:nvGrpSpPr>
            <p:cNvPr id="1598" name="Google Shape;1598;p47"/>
            <p:cNvGrpSpPr/>
            <p:nvPr/>
          </p:nvGrpSpPr>
          <p:grpSpPr>
            <a:xfrm>
              <a:off x="1755474" y="1392441"/>
              <a:ext cx="373012" cy="239590"/>
              <a:chOff x="1433988" y="260785"/>
              <a:chExt cx="714309" cy="458808"/>
            </a:xfrm>
          </p:grpSpPr>
          <p:sp>
            <p:nvSpPr>
              <p:cNvPr id="1599" name="Google Shape;1599;p47"/>
              <p:cNvSpPr/>
              <p:nvPr/>
            </p:nvSpPr>
            <p:spPr>
              <a:xfrm>
                <a:off x="1433988" y="445531"/>
                <a:ext cx="127635" cy="128349"/>
              </a:xfrm>
              <a:custGeom>
                <a:avLst/>
                <a:gdLst/>
                <a:ahLst/>
                <a:cxnLst/>
                <a:rect l="l" t="t" r="r" b="b"/>
                <a:pathLst>
                  <a:path w="127635" h="128349" extrusionOk="0">
                    <a:moveTo>
                      <a:pt x="109061" y="19288"/>
                    </a:moveTo>
                    <a:cubicBezTo>
                      <a:pt x="133826" y="44053"/>
                      <a:pt x="133826" y="85011"/>
                      <a:pt x="109061" y="109776"/>
                    </a:cubicBezTo>
                    <a:cubicBezTo>
                      <a:pt x="84296" y="134541"/>
                      <a:pt x="43339" y="134541"/>
                      <a:pt x="18574" y="109776"/>
                    </a:cubicBezTo>
                    <a:cubicBezTo>
                      <a:pt x="-6191" y="85011"/>
                      <a:pt x="-6191" y="44053"/>
                      <a:pt x="18574" y="19288"/>
                    </a:cubicBezTo>
                    <a:cubicBezTo>
                      <a:pt x="43339" y="-6429"/>
                      <a:pt x="84296" y="-6429"/>
                      <a:pt x="109061" y="19288"/>
                    </a:cubicBezTo>
                    <a:lnTo>
                      <a:pt x="109061" y="192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0" name="Google Shape;1600;p47"/>
              <p:cNvSpPr/>
              <p:nvPr/>
            </p:nvSpPr>
            <p:spPr>
              <a:xfrm>
                <a:off x="1585912" y="260785"/>
                <a:ext cx="562385" cy="458808"/>
              </a:xfrm>
              <a:custGeom>
                <a:avLst/>
                <a:gdLst/>
                <a:ahLst/>
                <a:cxnLst/>
                <a:rect l="l" t="t" r="r" b="b"/>
                <a:pathLst>
                  <a:path w="562385" h="458808" extrusionOk="0">
                    <a:moveTo>
                      <a:pt x="561975" y="232609"/>
                    </a:moveTo>
                    <a:cubicBezTo>
                      <a:pt x="559118" y="214511"/>
                      <a:pt x="541973" y="203081"/>
                      <a:pt x="524828" y="205939"/>
                    </a:cubicBezTo>
                    <a:lnTo>
                      <a:pt x="253365" y="250706"/>
                    </a:lnTo>
                    <a:lnTo>
                      <a:pt x="253365" y="244039"/>
                    </a:lnTo>
                    <a:lnTo>
                      <a:pt x="348615" y="213559"/>
                    </a:lnTo>
                    <a:cubicBezTo>
                      <a:pt x="359093" y="209749"/>
                      <a:pt x="367665" y="202129"/>
                      <a:pt x="370523" y="190699"/>
                    </a:cubicBezTo>
                    <a:lnTo>
                      <a:pt x="411480" y="41156"/>
                    </a:lnTo>
                    <a:cubicBezTo>
                      <a:pt x="416243" y="24011"/>
                      <a:pt x="405765" y="5914"/>
                      <a:pt x="388620" y="1151"/>
                    </a:cubicBezTo>
                    <a:cubicBezTo>
                      <a:pt x="371475" y="-3611"/>
                      <a:pt x="353378" y="6866"/>
                      <a:pt x="348615" y="24011"/>
                    </a:cubicBezTo>
                    <a:lnTo>
                      <a:pt x="312420" y="156409"/>
                    </a:lnTo>
                    <a:lnTo>
                      <a:pt x="224790" y="182126"/>
                    </a:lnTo>
                    <a:lnTo>
                      <a:pt x="37147" y="182126"/>
                    </a:lnTo>
                    <a:cubicBezTo>
                      <a:pt x="17145" y="182126"/>
                      <a:pt x="0" y="198319"/>
                      <a:pt x="0" y="218321"/>
                    </a:cubicBezTo>
                    <a:lnTo>
                      <a:pt x="0" y="278329"/>
                    </a:lnTo>
                    <a:cubicBezTo>
                      <a:pt x="0" y="293569"/>
                      <a:pt x="9525" y="306904"/>
                      <a:pt x="22860" y="312619"/>
                    </a:cubicBezTo>
                    <a:cubicBezTo>
                      <a:pt x="23813" y="311666"/>
                      <a:pt x="43815" y="244039"/>
                      <a:pt x="43815" y="244039"/>
                    </a:cubicBezTo>
                    <a:lnTo>
                      <a:pt x="34290" y="326906"/>
                    </a:lnTo>
                    <a:lnTo>
                      <a:pt x="2857" y="420251"/>
                    </a:lnTo>
                    <a:cubicBezTo>
                      <a:pt x="-1905" y="435491"/>
                      <a:pt x="5715" y="451684"/>
                      <a:pt x="20955" y="457399"/>
                    </a:cubicBezTo>
                    <a:cubicBezTo>
                      <a:pt x="36195" y="462161"/>
                      <a:pt x="52388" y="454541"/>
                      <a:pt x="58103" y="439301"/>
                    </a:cubicBezTo>
                    <a:lnTo>
                      <a:pt x="90488" y="344051"/>
                    </a:lnTo>
                    <a:cubicBezTo>
                      <a:pt x="91440" y="342146"/>
                      <a:pt x="91440" y="340241"/>
                      <a:pt x="91440" y="338336"/>
                    </a:cubicBezTo>
                    <a:lnTo>
                      <a:pt x="100965" y="252611"/>
                    </a:lnTo>
                    <a:lnTo>
                      <a:pt x="105728" y="316429"/>
                    </a:lnTo>
                    <a:lnTo>
                      <a:pt x="256223" y="316429"/>
                    </a:lnTo>
                    <a:lnTo>
                      <a:pt x="534353" y="270709"/>
                    </a:lnTo>
                    <a:cubicBezTo>
                      <a:pt x="552450" y="266899"/>
                      <a:pt x="564833" y="250706"/>
                      <a:pt x="561975" y="232609"/>
                    </a:cubicBezTo>
                    <a:lnTo>
                      <a:pt x="561975" y="23260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01" name="Google Shape;1601;p47"/>
            <p:cNvSpPr/>
            <p:nvPr/>
          </p:nvSpPr>
          <p:spPr>
            <a:xfrm>
              <a:off x="2007254" y="1546696"/>
              <a:ext cx="101013" cy="91011"/>
            </a:xfrm>
            <a:custGeom>
              <a:avLst/>
              <a:gdLst/>
              <a:ahLst/>
              <a:cxnLst/>
              <a:rect l="l" t="t" r="r" b="b"/>
              <a:pathLst>
                <a:path w="192405" h="173354" extrusionOk="0">
                  <a:moveTo>
                    <a:pt x="153353" y="0"/>
                  </a:moveTo>
                  <a:lnTo>
                    <a:pt x="17145" y="22860"/>
                  </a:lnTo>
                  <a:cubicBezTo>
                    <a:pt x="6668" y="38100"/>
                    <a:pt x="0" y="57150"/>
                    <a:pt x="0" y="77152"/>
                  </a:cubicBezTo>
                  <a:cubicBezTo>
                    <a:pt x="0" y="130492"/>
                    <a:pt x="42863" y="173355"/>
                    <a:pt x="96202" y="173355"/>
                  </a:cubicBezTo>
                  <a:cubicBezTo>
                    <a:pt x="149543" y="173355"/>
                    <a:pt x="192405" y="130492"/>
                    <a:pt x="192405" y="77152"/>
                  </a:cubicBezTo>
                  <a:cubicBezTo>
                    <a:pt x="192405" y="45720"/>
                    <a:pt x="177165" y="17145"/>
                    <a:pt x="153353" y="0"/>
                  </a:cubicBezTo>
                  <a:lnTo>
                    <a:pt x="15335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02" name="Google Shape;1602;p47"/>
          <p:cNvGrpSpPr/>
          <p:nvPr/>
        </p:nvGrpSpPr>
        <p:grpSpPr>
          <a:xfrm>
            <a:off x="2922769" y="1480771"/>
            <a:ext cx="227340" cy="373409"/>
            <a:chOff x="2922769" y="1328371"/>
            <a:chExt cx="227340" cy="373409"/>
          </a:xfrm>
        </p:grpSpPr>
        <p:sp>
          <p:nvSpPr>
            <p:cNvPr id="1603" name="Google Shape;1603;p47"/>
            <p:cNvSpPr/>
            <p:nvPr/>
          </p:nvSpPr>
          <p:spPr>
            <a:xfrm>
              <a:off x="3057815" y="1661081"/>
              <a:ext cx="14502" cy="33504"/>
            </a:xfrm>
            <a:custGeom>
              <a:avLst/>
              <a:gdLst/>
              <a:ahLst/>
              <a:cxnLst/>
              <a:rect l="l" t="t" r="r" b="b"/>
              <a:pathLst>
                <a:path w="27622" h="63817" extrusionOk="0">
                  <a:moveTo>
                    <a:pt x="27622" y="29527"/>
                  </a:moveTo>
                  <a:lnTo>
                    <a:pt x="27622" y="0"/>
                  </a:lnTo>
                  <a:lnTo>
                    <a:pt x="0" y="63817"/>
                  </a:lnTo>
                  <a:cubicBezTo>
                    <a:pt x="15240" y="60007"/>
                    <a:pt x="27622" y="45720"/>
                    <a:pt x="27622" y="29527"/>
                  </a:cubicBezTo>
                  <a:lnTo>
                    <a:pt x="27622" y="2952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04" name="Google Shape;1604;p47"/>
            <p:cNvGrpSpPr/>
            <p:nvPr/>
          </p:nvGrpSpPr>
          <p:grpSpPr>
            <a:xfrm>
              <a:off x="2922769" y="1389561"/>
              <a:ext cx="227340" cy="312220"/>
              <a:chOff x="3377487" y="255269"/>
              <a:chExt cx="435351" cy="597893"/>
            </a:xfrm>
          </p:grpSpPr>
          <p:sp>
            <p:nvSpPr>
              <p:cNvPr id="1605" name="Google Shape;1605;p47"/>
              <p:cNvSpPr/>
              <p:nvPr/>
            </p:nvSpPr>
            <p:spPr>
              <a:xfrm>
                <a:off x="3651884" y="621981"/>
                <a:ext cx="12382" cy="17144"/>
              </a:xfrm>
              <a:custGeom>
                <a:avLst/>
                <a:gdLst/>
                <a:ahLst/>
                <a:cxnLst/>
                <a:rect l="l" t="t" r="r" b="b"/>
                <a:pathLst>
                  <a:path w="12382" h="17144" extrusionOk="0">
                    <a:moveTo>
                      <a:pt x="0" y="8573"/>
                    </a:moveTo>
                    <a:lnTo>
                      <a:pt x="12383" y="17145"/>
                    </a:lnTo>
                    <a:lnTo>
                      <a:pt x="12383" y="0"/>
                    </a:lnTo>
                    <a:cubicBezTo>
                      <a:pt x="8573" y="4763"/>
                      <a:pt x="4763" y="6668"/>
                      <a:pt x="0" y="8573"/>
                    </a:cubicBezTo>
                    <a:lnTo>
                      <a:pt x="0" y="857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6" name="Google Shape;1606;p47"/>
              <p:cNvSpPr/>
              <p:nvPr/>
            </p:nvSpPr>
            <p:spPr>
              <a:xfrm>
                <a:off x="3527107" y="255269"/>
                <a:ext cx="285731" cy="189599"/>
              </a:xfrm>
              <a:custGeom>
                <a:avLst/>
                <a:gdLst/>
                <a:ahLst/>
                <a:cxnLst/>
                <a:rect l="l" t="t" r="r" b="b"/>
                <a:pathLst>
                  <a:path w="285731" h="189599" extrusionOk="0">
                    <a:moveTo>
                      <a:pt x="57150" y="72390"/>
                    </a:moveTo>
                    <a:lnTo>
                      <a:pt x="57150" y="68580"/>
                    </a:lnTo>
                    <a:cubicBezTo>
                      <a:pt x="57150" y="62865"/>
                      <a:pt x="61913" y="58102"/>
                      <a:pt x="67627" y="58102"/>
                    </a:cubicBezTo>
                    <a:lnTo>
                      <a:pt x="69533" y="58102"/>
                    </a:lnTo>
                    <a:lnTo>
                      <a:pt x="69533" y="80962"/>
                    </a:lnTo>
                    <a:cubicBezTo>
                      <a:pt x="80963" y="90487"/>
                      <a:pt x="88583" y="104775"/>
                      <a:pt x="91440" y="120015"/>
                    </a:cubicBezTo>
                    <a:cubicBezTo>
                      <a:pt x="94297" y="119062"/>
                      <a:pt x="97155" y="119062"/>
                      <a:pt x="100965" y="118110"/>
                    </a:cubicBezTo>
                    <a:lnTo>
                      <a:pt x="175260" y="114300"/>
                    </a:lnTo>
                    <a:lnTo>
                      <a:pt x="226695" y="60960"/>
                    </a:lnTo>
                    <a:lnTo>
                      <a:pt x="182880" y="127635"/>
                    </a:lnTo>
                    <a:lnTo>
                      <a:pt x="101917" y="132398"/>
                    </a:lnTo>
                    <a:cubicBezTo>
                      <a:pt x="85725" y="133350"/>
                      <a:pt x="74295" y="146685"/>
                      <a:pt x="75247" y="162878"/>
                    </a:cubicBezTo>
                    <a:cubicBezTo>
                      <a:pt x="76200" y="178118"/>
                      <a:pt x="89535" y="190500"/>
                      <a:pt x="105727" y="189548"/>
                    </a:cubicBezTo>
                    <a:lnTo>
                      <a:pt x="200025" y="183833"/>
                    </a:lnTo>
                    <a:cubicBezTo>
                      <a:pt x="208597" y="182880"/>
                      <a:pt x="216217" y="179070"/>
                      <a:pt x="221933" y="172403"/>
                    </a:cubicBezTo>
                    <a:lnTo>
                      <a:pt x="273367" y="101918"/>
                    </a:lnTo>
                    <a:cubicBezTo>
                      <a:pt x="287655" y="81915"/>
                      <a:pt x="289560" y="57150"/>
                      <a:pt x="279083" y="36195"/>
                    </a:cubicBezTo>
                    <a:cubicBezTo>
                      <a:pt x="268605" y="15240"/>
                      <a:pt x="247650" y="0"/>
                      <a:pt x="221933" y="0"/>
                    </a:cubicBezTo>
                    <a:lnTo>
                      <a:pt x="193358" y="0"/>
                    </a:lnTo>
                    <a:cubicBezTo>
                      <a:pt x="180022" y="10477"/>
                      <a:pt x="163830" y="17145"/>
                      <a:pt x="144780" y="17145"/>
                    </a:cubicBezTo>
                    <a:cubicBezTo>
                      <a:pt x="126683" y="17145"/>
                      <a:pt x="109538" y="10477"/>
                      <a:pt x="96202" y="0"/>
                    </a:cubicBezTo>
                    <a:lnTo>
                      <a:pt x="67627" y="0"/>
                    </a:lnTo>
                    <a:cubicBezTo>
                      <a:pt x="30480" y="0"/>
                      <a:pt x="952" y="29527"/>
                      <a:pt x="0" y="65723"/>
                    </a:cubicBezTo>
                    <a:cubicBezTo>
                      <a:pt x="6667" y="62865"/>
                      <a:pt x="14288" y="61912"/>
                      <a:pt x="22860" y="61912"/>
                    </a:cubicBezTo>
                    <a:cubicBezTo>
                      <a:pt x="34290" y="62865"/>
                      <a:pt x="46672" y="66675"/>
                      <a:pt x="57150" y="72390"/>
                    </a:cubicBezTo>
                    <a:lnTo>
                      <a:pt x="57150" y="7239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7" name="Google Shape;1607;p47"/>
              <p:cNvSpPr/>
              <p:nvPr/>
            </p:nvSpPr>
            <p:spPr>
              <a:xfrm>
                <a:off x="3428324" y="348874"/>
                <a:ext cx="59730" cy="73082"/>
              </a:xfrm>
              <a:custGeom>
                <a:avLst/>
                <a:gdLst/>
                <a:ahLst/>
                <a:cxnLst/>
                <a:rect l="l" t="t" r="r" b="b"/>
                <a:pathLst>
                  <a:path w="59730" h="73082" extrusionOk="0">
                    <a:moveTo>
                      <a:pt x="56873" y="10218"/>
                    </a:moveTo>
                    <a:lnTo>
                      <a:pt x="40680" y="2598"/>
                    </a:lnTo>
                    <a:cubicBezTo>
                      <a:pt x="26393" y="-4070"/>
                      <a:pt x="9248" y="2598"/>
                      <a:pt x="2580" y="16885"/>
                    </a:cubicBezTo>
                    <a:cubicBezTo>
                      <a:pt x="-4087" y="31173"/>
                      <a:pt x="2580" y="48318"/>
                      <a:pt x="17820" y="54985"/>
                    </a:cubicBezTo>
                    <a:lnTo>
                      <a:pt x="59730" y="73083"/>
                    </a:lnTo>
                    <a:cubicBezTo>
                      <a:pt x="54015" y="62605"/>
                      <a:pt x="50205" y="51175"/>
                      <a:pt x="50205" y="38793"/>
                    </a:cubicBezTo>
                    <a:cubicBezTo>
                      <a:pt x="51158" y="29268"/>
                      <a:pt x="53063" y="18790"/>
                      <a:pt x="56873" y="10218"/>
                    </a:cubicBezTo>
                    <a:lnTo>
                      <a:pt x="56873" y="1021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8" name="Google Shape;1608;p47"/>
              <p:cNvSpPr/>
              <p:nvPr/>
            </p:nvSpPr>
            <p:spPr>
              <a:xfrm>
                <a:off x="3401401" y="651509"/>
                <a:ext cx="97411" cy="201258"/>
              </a:xfrm>
              <a:custGeom>
                <a:avLst/>
                <a:gdLst/>
                <a:ahLst/>
                <a:cxnLst/>
                <a:rect l="l" t="t" r="r" b="b"/>
                <a:pathLst>
                  <a:path w="97411" h="201258" extrusionOk="0">
                    <a:moveTo>
                      <a:pt x="78081" y="33338"/>
                    </a:moveTo>
                    <a:cubicBezTo>
                      <a:pt x="63793" y="35242"/>
                      <a:pt x="49506" y="30480"/>
                      <a:pt x="39981" y="19050"/>
                    </a:cubicBezTo>
                    <a:lnTo>
                      <a:pt x="24741" y="0"/>
                    </a:lnTo>
                    <a:lnTo>
                      <a:pt x="11406" y="10477"/>
                    </a:lnTo>
                    <a:cubicBezTo>
                      <a:pt x="1881" y="18097"/>
                      <a:pt x="-1929" y="29527"/>
                      <a:pt x="928" y="41910"/>
                    </a:cubicBezTo>
                    <a:lnTo>
                      <a:pt x="39981" y="180023"/>
                    </a:lnTo>
                    <a:cubicBezTo>
                      <a:pt x="44743" y="195263"/>
                      <a:pt x="60936" y="204788"/>
                      <a:pt x="76176" y="200025"/>
                    </a:cubicBezTo>
                    <a:cubicBezTo>
                      <a:pt x="91416" y="195263"/>
                      <a:pt x="100941" y="179070"/>
                      <a:pt x="96178" y="163830"/>
                    </a:cubicBezTo>
                    <a:lnTo>
                      <a:pt x="62841" y="44767"/>
                    </a:lnTo>
                    <a:lnTo>
                      <a:pt x="78081" y="333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9" name="Google Shape;1609;p47"/>
              <p:cNvSpPr/>
              <p:nvPr/>
            </p:nvSpPr>
            <p:spPr>
              <a:xfrm>
                <a:off x="3557864" y="637222"/>
                <a:ext cx="117954" cy="215940"/>
              </a:xfrm>
              <a:custGeom>
                <a:avLst/>
                <a:gdLst/>
                <a:ahLst/>
                <a:cxnLst/>
                <a:rect l="l" t="t" r="r" b="b"/>
                <a:pathLst>
                  <a:path w="117954" h="215940" extrusionOk="0">
                    <a:moveTo>
                      <a:pt x="68303" y="0"/>
                    </a:moveTo>
                    <a:lnTo>
                      <a:pt x="18773" y="21907"/>
                    </a:lnTo>
                    <a:cubicBezTo>
                      <a:pt x="14010" y="23813"/>
                      <a:pt x="9248" y="24765"/>
                      <a:pt x="3533" y="25717"/>
                    </a:cubicBezTo>
                    <a:lnTo>
                      <a:pt x="52110" y="61913"/>
                    </a:lnTo>
                    <a:lnTo>
                      <a:pt x="2580" y="174307"/>
                    </a:lnTo>
                    <a:cubicBezTo>
                      <a:pt x="-4087" y="189548"/>
                      <a:pt x="2580" y="206692"/>
                      <a:pt x="17820" y="213360"/>
                    </a:cubicBezTo>
                    <a:cubicBezTo>
                      <a:pt x="33060" y="220027"/>
                      <a:pt x="50205" y="213360"/>
                      <a:pt x="56873" y="198120"/>
                    </a:cubicBezTo>
                    <a:cubicBezTo>
                      <a:pt x="70208" y="166688"/>
                      <a:pt x="114975" y="66675"/>
                      <a:pt x="115928" y="63817"/>
                    </a:cubicBezTo>
                    <a:cubicBezTo>
                      <a:pt x="120690" y="51435"/>
                      <a:pt x="116880" y="37147"/>
                      <a:pt x="106403" y="29527"/>
                    </a:cubicBezTo>
                    <a:lnTo>
                      <a:pt x="6830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0" name="Google Shape;1610;p47"/>
              <p:cNvSpPr/>
              <p:nvPr/>
            </p:nvSpPr>
            <p:spPr>
              <a:xfrm>
                <a:off x="3377487" y="429577"/>
                <a:ext cx="281389" cy="241366"/>
              </a:xfrm>
              <a:custGeom>
                <a:avLst/>
                <a:gdLst/>
                <a:ahLst/>
                <a:cxnLst/>
                <a:rect l="l" t="t" r="r" b="b"/>
                <a:pathLst>
                  <a:path w="281389" h="241366" extrusionOk="0">
                    <a:moveTo>
                      <a:pt x="5792" y="144780"/>
                    </a:moveTo>
                    <a:lnTo>
                      <a:pt x="75325" y="231458"/>
                    </a:lnTo>
                    <a:cubicBezTo>
                      <a:pt x="84850" y="242887"/>
                      <a:pt x="101042" y="244792"/>
                      <a:pt x="112472" y="235267"/>
                    </a:cubicBezTo>
                    <a:cubicBezTo>
                      <a:pt x="123902" y="226695"/>
                      <a:pt x="125807" y="209550"/>
                      <a:pt x="116282" y="198120"/>
                    </a:cubicBezTo>
                    <a:lnTo>
                      <a:pt x="57227" y="123825"/>
                    </a:lnTo>
                    <a:cubicBezTo>
                      <a:pt x="62942" y="111442"/>
                      <a:pt x="75325" y="82867"/>
                      <a:pt x="80087" y="70485"/>
                    </a:cubicBezTo>
                    <a:lnTo>
                      <a:pt x="80087" y="131445"/>
                    </a:lnTo>
                    <a:lnTo>
                      <a:pt x="126760" y="190500"/>
                    </a:lnTo>
                    <a:cubicBezTo>
                      <a:pt x="136285" y="202883"/>
                      <a:pt x="138190" y="218123"/>
                      <a:pt x="132475" y="231458"/>
                    </a:cubicBezTo>
                    <a:lnTo>
                      <a:pt x="171527" y="231458"/>
                    </a:lnTo>
                    <a:cubicBezTo>
                      <a:pt x="160097" y="228600"/>
                      <a:pt x="149620" y="220028"/>
                      <a:pt x="144857" y="208598"/>
                    </a:cubicBezTo>
                    <a:cubicBezTo>
                      <a:pt x="135332" y="187642"/>
                      <a:pt x="144857" y="162878"/>
                      <a:pt x="165812" y="154305"/>
                    </a:cubicBezTo>
                    <a:lnTo>
                      <a:pt x="215342" y="132398"/>
                    </a:lnTo>
                    <a:lnTo>
                      <a:pt x="222010" y="98108"/>
                    </a:lnTo>
                    <a:lnTo>
                      <a:pt x="226772" y="143828"/>
                    </a:lnTo>
                    <a:lnTo>
                      <a:pt x="171527" y="167640"/>
                    </a:lnTo>
                    <a:cubicBezTo>
                      <a:pt x="158192" y="173355"/>
                      <a:pt x="152477" y="188595"/>
                      <a:pt x="158192" y="201930"/>
                    </a:cubicBezTo>
                    <a:cubicBezTo>
                      <a:pt x="163907" y="215265"/>
                      <a:pt x="179147" y="220980"/>
                      <a:pt x="192482" y="215265"/>
                    </a:cubicBezTo>
                    <a:lnTo>
                      <a:pt x="265825" y="182880"/>
                    </a:lnTo>
                    <a:cubicBezTo>
                      <a:pt x="276302" y="178117"/>
                      <a:pt x="282970" y="166687"/>
                      <a:pt x="281065" y="155258"/>
                    </a:cubicBezTo>
                    <a:lnTo>
                      <a:pt x="266777" y="50483"/>
                    </a:lnTo>
                    <a:cubicBezTo>
                      <a:pt x="265825" y="42862"/>
                      <a:pt x="262967" y="35242"/>
                      <a:pt x="259157" y="28575"/>
                    </a:cubicBezTo>
                    <a:cubicBezTo>
                      <a:pt x="257252" y="28575"/>
                      <a:pt x="232487" y="33337"/>
                      <a:pt x="216295" y="11430"/>
                    </a:cubicBezTo>
                    <a:cubicBezTo>
                      <a:pt x="203912" y="21908"/>
                      <a:pt x="187720" y="28575"/>
                      <a:pt x="170575" y="28575"/>
                    </a:cubicBezTo>
                    <a:cubicBezTo>
                      <a:pt x="147715" y="28575"/>
                      <a:pt x="126760" y="17145"/>
                      <a:pt x="114377" y="0"/>
                    </a:cubicBezTo>
                    <a:cubicBezTo>
                      <a:pt x="109615" y="0"/>
                      <a:pt x="96280" y="0"/>
                      <a:pt x="92470" y="0"/>
                    </a:cubicBezTo>
                    <a:cubicBezTo>
                      <a:pt x="68657" y="0"/>
                      <a:pt x="47702" y="14287"/>
                      <a:pt x="38177" y="36195"/>
                    </a:cubicBezTo>
                    <a:cubicBezTo>
                      <a:pt x="34367" y="44767"/>
                      <a:pt x="5792" y="110490"/>
                      <a:pt x="1982" y="119062"/>
                    </a:cubicBezTo>
                    <a:cubicBezTo>
                      <a:pt x="-1828" y="126683"/>
                      <a:pt x="77" y="137160"/>
                      <a:pt x="5792" y="144780"/>
                    </a:cubicBezTo>
                    <a:lnTo>
                      <a:pt x="5792" y="1447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11" name="Google Shape;1611;p47"/>
            <p:cNvSpPr/>
            <p:nvPr/>
          </p:nvSpPr>
          <p:spPr>
            <a:xfrm>
              <a:off x="2983714" y="1430820"/>
              <a:ext cx="57007" cy="57007"/>
            </a:xfrm>
            <a:custGeom>
              <a:avLst/>
              <a:gdLst/>
              <a:ahLst/>
              <a:cxnLst/>
              <a:rect l="l" t="t" r="r" b="b"/>
              <a:pathLst>
                <a:path w="108585" h="108584" extrusionOk="0">
                  <a:moveTo>
                    <a:pt x="54293" y="108585"/>
                  </a:moveTo>
                  <a:cubicBezTo>
                    <a:pt x="69533" y="108585"/>
                    <a:pt x="82868" y="101917"/>
                    <a:pt x="93345" y="92392"/>
                  </a:cubicBezTo>
                  <a:cubicBezTo>
                    <a:pt x="92393" y="89535"/>
                    <a:pt x="92393" y="87630"/>
                    <a:pt x="92393" y="84773"/>
                  </a:cubicBezTo>
                  <a:cubicBezTo>
                    <a:pt x="91440" y="70485"/>
                    <a:pt x="98108" y="57150"/>
                    <a:pt x="108585" y="48578"/>
                  </a:cubicBezTo>
                  <a:cubicBezTo>
                    <a:pt x="105728" y="20955"/>
                    <a:pt x="82868" y="0"/>
                    <a:pt x="54293" y="0"/>
                  </a:cubicBezTo>
                  <a:cubicBezTo>
                    <a:pt x="23813" y="0"/>
                    <a:pt x="0" y="24765"/>
                    <a:pt x="0" y="54292"/>
                  </a:cubicBezTo>
                  <a:cubicBezTo>
                    <a:pt x="0" y="83820"/>
                    <a:pt x="24765" y="108585"/>
                    <a:pt x="54293" y="108585"/>
                  </a:cubicBezTo>
                  <a:lnTo>
                    <a:pt x="54293" y="10858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2" name="Google Shape;1612;p47"/>
            <p:cNvSpPr/>
            <p:nvPr/>
          </p:nvSpPr>
          <p:spPr>
            <a:xfrm>
              <a:off x="3044884" y="1328371"/>
              <a:ext cx="62008" cy="62007"/>
            </a:xfrm>
            <a:custGeom>
              <a:avLst/>
              <a:gdLst/>
              <a:ahLst/>
              <a:cxnLst/>
              <a:rect l="l" t="t" r="r" b="b"/>
              <a:pathLst>
                <a:path w="118110" h="118109" extrusionOk="0">
                  <a:moveTo>
                    <a:pt x="118110" y="59055"/>
                  </a:moveTo>
                  <a:cubicBezTo>
                    <a:pt x="118110" y="91440"/>
                    <a:pt x="91440" y="118110"/>
                    <a:pt x="59055" y="118110"/>
                  </a:cubicBezTo>
                  <a:cubicBezTo>
                    <a:pt x="26670" y="118110"/>
                    <a:pt x="0" y="91440"/>
                    <a:pt x="0" y="59055"/>
                  </a:cubicBezTo>
                  <a:cubicBezTo>
                    <a:pt x="0" y="26670"/>
                    <a:pt x="26670" y="0"/>
                    <a:pt x="59055" y="0"/>
                  </a:cubicBezTo>
                  <a:cubicBezTo>
                    <a:pt x="91440" y="0"/>
                    <a:pt x="118110" y="26670"/>
                    <a:pt x="118110" y="59055"/>
                  </a:cubicBezTo>
                  <a:lnTo>
                    <a:pt x="118110" y="5905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3" name="Google Shape;1613;p47"/>
            <p:cNvSpPr/>
            <p:nvPr/>
          </p:nvSpPr>
          <p:spPr>
            <a:xfrm>
              <a:off x="3069750" y="1489504"/>
              <a:ext cx="46506" cy="206025"/>
            </a:xfrm>
            <a:custGeom>
              <a:avLst/>
              <a:gdLst/>
              <a:ahLst/>
              <a:cxnLst/>
              <a:rect l="l" t="t" r="r" b="b"/>
              <a:pathLst>
                <a:path w="88582" h="392429" extrusionOk="0">
                  <a:moveTo>
                    <a:pt x="0" y="11430"/>
                  </a:moveTo>
                  <a:cubicBezTo>
                    <a:pt x="2858" y="18097"/>
                    <a:pt x="4763" y="24765"/>
                    <a:pt x="5715" y="32385"/>
                  </a:cubicBezTo>
                  <a:lnTo>
                    <a:pt x="12383" y="83820"/>
                  </a:lnTo>
                  <a:lnTo>
                    <a:pt x="20003" y="83820"/>
                  </a:lnTo>
                  <a:lnTo>
                    <a:pt x="20003" y="204788"/>
                  </a:lnTo>
                  <a:cubicBezTo>
                    <a:pt x="37148" y="219075"/>
                    <a:pt x="42863" y="242888"/>
                    <a:pt x="34290" y="262890"/>
                  </a:cubicBezTo>
                  <a:lnTo>
                    <a:pt x="20003" y="294322"/>
                  </a:lnTo>
                  <a:lnTo>
                    <a:pt x="20003" y="358140"/>
                  </a:lnTo>
                  <a:cubicBezTo>
                    <a:pt x="20003" y="377190"/>
                    <a:pt x="35242" y="392430"/>
                    <a:pt x="54292" y="392430"/>
                  </a:cubicBezTo>
                  <a:cubicBezTo>
                    <a:pt x="73342" y="392430"/>
                    <a:pt x="88583" y="377190"/>
                    <a:pt x="88583" y="358140"/>
                  </a:cubicBezTo>
                  <a:lnTo>
                    <a:pt x="88583" y="0"/>
                  </a:lnTo>
                  <a:cubicBezTo>
                    <a:pt x="81915" y="3810"/>
                    <a:pt x="75248" y="6667"/>
                    <a:pt x="67628" y="6667"/>
                  </a:cubicBezTo>
                  <a:lnTo>
                    <a:pt x="0" y="1143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14" name="Google Shape;1614;p47"/>
          <p:cNvGrpSpPr/>
          <p:nvPr/>
        </p:nvGrpSpPr>
        <p:grpSpPr>
          <a:xfrm>
            <a:off x="3940325" y="1480805"/>
            <a:ext cx="256010" cy="373375"/>
            <a:chOff x="3940325" y="1328405"/>
            <a:chExt cx="256010" cy="373375"/>
          </a:xfrm>
        </p:grpSpPr>
        <p:sp>
          <p:nvSpPr>
            <p:cNvPr id="1615" name="Google Shape;1615;p47"/>
            <p:cNvSpPr/>
            <p:nvPr/>
          </p:nvSpPr>
          <p:spPr>
            <a:xfrm>
              <a:off x="4070579" y="1610354"/>
              <a:ext cx="23503" cy="67508"/>
            </a:xfrm>
            <a:custGeom>
              <a:avLst/>
              <a:gdLst/>
              <a:ahLst/>
              <a:cxnLst/>
              <a:rect l="l" t="t" r="r" b="b"/>
              <a:pathLst>
                <a:path w="44767" h="128587" extrusionOk="0">
                  <a:moveTo>
                    <a:pt x="44768" y="25718"/>
                  </a:moveTo>
                  <a:lnTo>
                    <a:pt x="10478" y="0"/>
                  </a:lnTo>
                  <a:lnTo>
                    <a:pt x="0" y="0"/>
                  </a:lnTo>
                  <a:cubicBezTo>
                    <a:pt x="0" y="95250"/>
                    <a:pt x="0" y="126682"/>
                    <a:pt x="0" y="128587"/>
                  </a:cubicBezTo>
                  <a:cubicBezTo>
                    <a:pt x="953" y="126682"/>
                    <a:pt x="9525" y="107632"/>
                    <a:pt x="44768" y="25718"/>
                  </a:cubicBezTo>
                  <a:lnTo>
                    <a:pt x="44768" y="2571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16" name="Google Shape;1616;p47"/>
            <p:cNvGrpSpPr/>
            <p:nvPr/>
          </p:nvGrpSpPr>
          <p:grpSpPr>
            <a:xfrm>
              <a:off x="3940325" y="1328405"/>
              <a:ext cx="256010" cy="373375"/>
              <a:chOff x="5034239" y="138157"/>
              <a:chExt cx="490252" cy="715004"/>
            </a:xfrm>
          </p:grpSpPr>
          <p:sp>
            <p:nvSpPr>
              <p:cNvPr id="1617" name="Google Shape;1617;p47"/>
              <p:cNvSpPr/>
              <p:nvPr/>
            </p:nvSpPr>
            <p:spPr>
              <a:xfrm>
                <a:off x="5218746" y="678179"/>
                <a:ext cx="50482" cy="157162"/>
              </a:xfrm>
              <a:custGeom>
                <a:avLst/>
                <a:gdLst/>
                <a:ahLst/>
                <a:cxnLst/>
                <a:rect l="l" t="t" r="r" b="b"/>
                <a:pathLst>
                  <a:path w="50482" h="157162" extrusionOk="0">
                    <a:moveTo>
                      <a:pt x="0" y="22860"/>
                    </a:moveTo>
                    <a:lnTo>
                      <a:pt x="30480" y="132397"/>
                    </a:lnTo>
                    <a:cubicBezTo>
                      <a:pt x="32385" y="140970"/>
                      <a:pt x="32385" y="149543"/>
                      <a:pt x="30480" y="157162"/>
                    </a:cubicBezTo>
                    <a:cubicBezTo>
                      <a:pt x="41910" y="151447"/>
                      <a:pt x="50483" y="140018"/>
                      <a:pt x="50483" y="125730"/>
                    </a:cubicBezTo>
                    <a:lnTo>
                      <a:pt x="50483" y="0"/>
                    </a:lnTo>
                    <a:lnTo>
                      <a:pt x="29528" y="0"/>
                    </a:lnTo>
                    <a:lnTo>
                      <a:pt x="0" y="2286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8" name="Google Shape;1618;p47"/>
              <p:cNvSpPr/>
              <p:nvPr/>
            </p:nvSpPr>
            <p:spPr>
              <a:xfrm>
                <a:off x="5034239" y="350519"/>
                <a:ext cx="56872" cy="71437"/>
              </a:xfrm>
              <a:custGeom>
                <a:avLst/>
                <a:gdLst/>
                <a:ahLst/>
                <a:cxnLst/>
                <a:rect l="l" t="t" r="r" b="b"/>
                <a:pathLst>
                  <a:path w="56872" h="71437" extrusionOk="0">
                    <a:moveTo>
                      <a:pt x="2580" y="16193"/>
                    </a:moveTo>
                    <a:cubicBezTo>
                      <a:pt x="-4087" y="30480"/>
                      <a:pt x="2580" y="47625"/>
                      <a:pt x="17820" y="54293"/>
                    </a:cubicBezTo>
                    <a:lnTo>
                      <a:pt x="56873" y="71438"/>
                    </a:lnTo>
                    <a:lnTo>
                      <a:pt x="27345" y="0"/>
                    </a:lnTo>
                    <a:cubicBezTo>
                      <a:pt x="16868" y="0"/>
                      <a:pt x="7343" y="5715"/>
                      <a:pt x="2580" y="16193"/>
                    </a:cubicBezTo>
                    <a:lnTo>
                      <a:pt x="2580" y="161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9" name="Google Shape;1619;p47"/>
              <p:cNvSpPr/>
              <p:nvPr/>
            </p:nvSpPr>
            <p:spPr>
              <a:xfrm>
                <a:off x="5133021" y="255269"/>
                <a:ext cx="288607" cy="158114"/>
              </a:xfrm>
              <a:custGeom>
                <a:avLst/>
                <a:gdLst/>
                <a:ahLst/>
                <a:cxnLst/>
                <a:rect l="l" t="t" r="r" b="b"/>
                <a:pathLst>
                  <a:path w="288607" h="158114" extrusionOk="0">
                    <a:moveTo>
                      <a:pt x="56197" y="140970"/>
                    </a:moveTo>
                    <a:lnTo>
                      <a:pt x="56197" y="67627"/>
                    </a:lnTo>
                    <a:cubicBezTo>
                      <a:pt x="56197" y="61912"/>
                      <a:pt x="60960" y="57150"/>
                      <a:pt x="66675" y="57150"/>
                    </a:cubicBezTo>
                    <a:lnTo>
                      <a:pt x="68580" y="57150"/>
                    </a:lnTo>
                    <a:lnTo>
                      <a:pt x="68580" y="148590"/>
                    </a:lnTo>
                    <a:cubicBezTo>
                      <a:pt x="75247" y="152400"/>
                      <a:pt x="80010" y="156210"/>
                      <a:pt x="83820" y="158115"/>
                    </a:cubicBezTo>
                    <a:lnTo>
                      <a:pt x="87630" y="158115"/>
                    </a:lnTo>
                    <a:cubicBezTo>
                      <a:pt x="84772" y="150495"/>
                      <a:pt x="82868" y="140970"/>
                      <a:pt x="82868" y="132398"/>
                    </a:cubicBezTo>
                    <a:cubicBezTo>
                      <a:pt x="82868" y="93345"/>
                      <a:pt x="114300" y="61912"/>
                      <a:pt x="153353" y="61912"/>
                    </a:cubicBezTo>
                    <a:cubicBezTo>
                      <a:pt x="184785" y="61912"/>
                      <a:pt x="210503" y="81915"/>
                      <a:pt x="220028" y="110490"/>
                    </a:cubicBezTo>
                    <a:lnTo>
                      <a:pt x="220028" y="57150"/>
                    </a:lnTo>
                    <a:lnTo>
                      <a:pt x="220028" y="57150"/>
                    </a:lnTo>
                    <a:cubicBezTo>
                      <a:pt x="226695" y="57150"/>
                      <a:pt x="231458" y="61912"/>
                      <a:pt x="231458" y="68580"/>
                    </a:cubicBezTo>
                    <a:lnTo>
                      <a:pt x="231458" y="136208"/>
                    </a:lnTo>
                    <a:lnTo>
                      <a:pt x="266700" y="115252"/>
                    </a:lnTo>
                    <a:lnTo>
                      <a:pt x="288608" y="82868"/>
                    </a:lnTo>
                    <a:lnTo>
                      <a:pt x="288608" y="68580"/>
                    </a:lnTo>
                    <a:cubicBezTo>
                      <a:pt x="288608" y="30480"/>
                      <a:pt x="258128" y="0"/>
                      <a:pt x="220028" y="0"/>
                    </a:cubicBezTo>
                    <a:lnTo>
                      <a:pt x="191453" y="0"/>
                    </a:lnTo>
                    <a:cubicBezTo>
                      <a:pt x="178118" y="10477"/>
                      <a:pt x="161925" y="17145"/>
                      <a:pt x="142875" y="17145"/>
                    </a:cubicBezTo>
                    <a:cubicBezTo>
                      <a:pt x="124778" y="17145"/>
                      <a:pt x="107633" y="10477"/>
                      <a:pt x="94297" y="0"/>
                    </a:cubicBezTo>
                    <a:lnTo>
                      <a:pt x="65722" y="0"/>
                    </a:lnTo>
                    <a:cubicBezTo>
                      <a:pt x="33338" y="0"/>
                      <a:pt x="6668" y="22860"/>
                      <a:pt x="0" y="52387"/>
                    </a:cubicBezTo>
                    <a:lnTo>
                      <a:pt x="29528" y="123825"/>
                    </a:lnTo>
                    <a:cubicBezTo>
                      <a:pt x="39053" y="130493"/>
                      <a:pt x="47625" y="136208"/>
                      <a:pt x="56197" y="140970"/>
                    </a:cubicBezTo>
                    <a:lnTo>
                      <a:pt x="56197" y="14097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0" name="Google Shape;1620;p47"/>
              <p:cNvSpPr/>
              <p:nvPr/>
            </p:nvSpPr>
            <p:spPr>
              <a:xfrm>
                <a:off x="5059529" y="277979"/>
                <a:ext cx="462021" cy="575182"/>
              </a:xfrm>
              <a:custGeom>
                <a:avLst/>
                <a:gdLst/>
                <a:ahLst/>
                <a:cxnLst/>
                <a:rect l="l" t="t" r="r" b="b"/>
                <a:pathLst>
                  <a:path w="462021" h="575182" extrusionOk="0">
                    <a:moveTo>
                      <a:pt x="135405" y="348765"/>
                    </a:moveTo>
                    <a:lnTo>
                      <a:pt x="90637" y="384007"/>
                    </a:lnTo>
                    <a:cubicBezTo>
                      <a:pt x="81112" y="391627"/>
                      <a:pt x="77302" y="404010"/>
                      <a:pt x="80160" y="415440"/>
                    </a:cubicBezTo>
                    <a:lnTo>
                      <a:pt x="119212" y="553552"/>
                    </a:lnTo>
                    <a:cubicBezTo>
                      <a:pt x="123975" y="568792"/>
                      <a:pt x="140167" y="578317"/>
                      <a:pt x="155407" y="573555"/>
                    </a:cubicBezTo>
                    <a:cubicBezTo>
                      <a:pt x="170647" y="568792"/>
                      <a:pt x="180172" y="552600"/>
                      <a:pt x="175410" y="537360"/>
                    </a:cubicBezTo>
                    <a:lnTo>
                      <a:pt x="142072" y="418297"/>
                    </a:lnTo>
                    <a:lnTo>
                      <a:pt x="184935" y="383055"/>
                    </a:lnTo>
                    <a:lnTo>
                      <a:pt x="238275" y="383055"/>
                    </a:lnTo>
                    <a:lnTo>
                      <a:pt x="287805" y="421155"/>
                    </a:lnTo>
                    <a:lnTo>
                      <a:pt x="238275" y="533550"/>
                    </a:lnTo>
                    <a:cubicBezTo>
                      <a:pt x="231607" y="548790"/>
                      <a:pt x="238275" y="565935"/>
                      <a:pt x="253515" y="572602"/>
                    </a:cubicBezTo>
                    <a:cubicBezTo>
                      <a:pt x="268755" y="579270"/>
                      <a:pt x="285900" y="572602"/>
                      <a:pt x="292567" y="557362"/>
                    </a:cubicBezTo>
                    <a:cubicBezTo>
                      <a:pt x="305902" y="526882"/>
                      <a:pt x="350670" y="425917"/>
                      <a:pt x="351622" y="423060"/>
                    </a:cubicBezTo>
                    <a:cubicBezTo>
                      <a:pt x="356385" y="410677"/>
                      <a:pt x="352575" y="396390"/>
                      <a:pt x="342097" y="388770"/>
                    </a:cubicBezTo>
                    <a:lnTo>
                      <a:pt x="283042" y="344955"/>
                    </a:lnTo>
                    <a:lnTo>
                      <a:pt x="283042" y="203985"/>
                    </a:lnTo>
                    <a:cubicBezTo>
                      <a:pt x="283042" y="203985"/>
                      <a:pt x="385913" y="147787"/>
                      <a:pt x="384007" y="146835"/>
                    </a:cubicBezTo>
                    <a:cubicBezTo>
                      <a:pt x="386865" y="144930"/>
                      <a:pt x="389722" y="142072"/>
                      <a:pt x="392580" y="139215"/>
                    </a:cubicBezTo>
                    <a:lnTo>
                      <a:pt x="457350" y="43012"/>
                    </a:lnTo>
                    <a:cubicBezTo>
                      <a:pt x="465922" y="30630"/>
                      <a:pt x="462113" y="14437"/>
                      <a:pt x="450682" y="5865"/>
                    </a:cubicBezTo>
                    <a:cubicBezTo>
                      <a:pt x="438300" y="-2708"/>
                      <a:pt x="422107" y="1102"/>
                      <a:pt x="413535" y="12532"/>
                    </a:cubicBezTo>
                    <a:lnTo>
                      <a:pt x="351622" y="103972"/>
                    </a:lnTo>
                    <a:lnTo>
                      <a:pt x="287805" y="142072"/>
                    </a:lnTo>
                    <a:cubicBezTo>
                      <a:pt x="276375" y="163980"/>
                      <a:pt x="252562" y="179220"/>
                      <a:pt x="225892" y="179220"/>
                    </a:cubicBezTo>
                    <a:cubicBezTo>
                      <a:pt x="202080" y="179220"/>
                      <a:pt x="182077" y="167790"/>
                      <a:pt x="168742" y="149692"/>
                    </a:cubicBezTo>
                    <a:lnTo>
                      <a:pt x="151597" y="149692"/>
                    </a:lnTo>
                    <a:cubicBezTo>
                      <a:pt x="141120" y="143025"/>
                      <a:pt x="114450" y="125880"/>
                      <a:pt x="89685" y="110640"/>
                    </a:cubicBezTo>
                    <a:lnTo>
                      <a:pt x="50632" y="16342"/>
                    </a:lnTo>
                    <a:cubicBezTo>
                      <a:pt x="44917" y="3007"/>
                      <a:pt x="29677" y="-3660"/>
                      <a:pt x="16342" y="2055"/>
                    </a:cubicBezTo>
                    <a:cubicBezTo>
                      <a:pt x="3007" y="7770"/>
                      <a:pt x="-3660" y="23010"/>
                      <a:pt x="2055" y="36345"/>
                    </a:cubicBezTo>
                    <a:lnTo>
                      <a:pt x="43965" y="138262"/>
                    </a:lnTo>
                    <a:cubicBezTo>
                      <a:pt x="45870" y="143025"/>
                      <a:pt x="49680" y="146835"/>
                      <a:pt x="53490" y="149692"/>
                    </a:cubicBezTo>
                    <a:cubicBezTo>
                      <a:pt x="64920" y="157312"/>
                      <a:pt x="133500" y="200175"/>
                      <a:pt x="133500" y="200175"/>
                    </a:cubicBezTo>
                    <a:lnTo>
                      <a:pt x="133500" y="34876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1" name="Google Shape;1621;p47"/>
              <p:cNvSpPr/>
              <p:nvPr/>
            </p:nvSpPr>
            <p:spPr>
              <a:xfrm>
                <a:off x="5472112" y="356234"/>
                <a:ext cx="52379" cy="61912"/>
              </a:xfrm>
              <a:custGeom>
                <a:avLst/>
                <a:gdLst/>
                <a:ahLst/>
                <a:cxnLst/>
                <a:rect l="l" t="t" r="r" b="b"/>
                <a:pathLst>
                  <a:path w="52379" h="61912" extrusionOk="0">
                    <a:moveTo>
                      <a:pt x="33338" y="49530"/>
                    </a:moveTo>
                    <a:cubicBezTo>
                      <a:pt x="48578" y="43815"/>
                      <a:pt x="56197" y="27622"/>
                      <a:pt x="50482" y="12383"/>
                    </a:cubicBezTo>
                    <a:cubicBezTo>
                      <a:pt x="48578" y="7620"/>
                      <a:pt x="45720" y="2858"/>
                      <a:pt x="41910" y="0"/>
                    </a:cubicBezTo>
                    <a:lnTo>
                      <a:pt x="0" y="61913"/>
                    </a:lnTo>
                    <a:lnTo>
                      <a:pt x="33338" y="4953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2" name="Google Shape;1622;p47"/>
              <p:cNvSpPr/>
              <p:nvPr/>
            </p:nvSpPr>
            <p:spPr>
              <a:xfrm>
                <a:off x="5217868" y="138157"/>
                <a:ext cx="117961" cy="117990"/>
              </a:xfrm>
              <a:custGeom>
                <a:avLst/>
                <a:gdLst/>
                <a:ahLst/>
                <a:cxnLst/>
                <a:rect l="l" t="t" r="r" b="b"/>
                <a:pathLst>
                  <a:path w="117961" h="117990" extrusionOk="0">
                    <a:moveTo>
                      <a:pt x="117084" y="49484"/>
                    </a:moveTo>
                    <a:cubicBezTo>
                      <a:pt x="122799" y="81869"/>
                      <a:pt x="99938" y="112349"/>
                      <a:pt x="68506" y="117112"/>
                    </a:cubicBezTo>
                    <a:cubicBezTo>
                      <a:pt x="36121" y="122827"/>
                      <a:pt x="5641" y="99967"/>
                      <a:pt x="878" y="68534"/>
                    </a:cubicBezTo>
                    <a:cubicBezTo>
                      <a:pt x="-4837" y="36149"/>
                      <a:pt x="18024" y="5669"/>
                      <a:pt x="49456" y="907"/>
                    </a:cubicBezTo>
                    <a:cubicBezTo>
                      <a:pt x="81841" y="-4808"/>
                      <a:pt x="112321" y="17099"/>
                      <a:pt x="117084" y="49484"/>
                    </a:cubicBezTo>
                    <a:lnTo>
                      <a:pt x="117084" y="4948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23" name="Google Shape;1623;p47"/>
            <p:cNvSpPr/>
            <p:nvPr/>
          </p:nvSpPr>
          <p:spPr>
            <a:xfrm>
              <a:off x="4043226" y="1430806"/>
              <a:ext cx="57007" cy="57021"/>
            </a:xfrm>
            <a:custGeom>
              <a:avLst/>
              <a:gdLst/>
              <a:ahLst/>
              <a:cxnLst/>
              <a:rect l="l" t="t" r="r" b="b"/>
              <a:pathLst>
                <a:path w="108585" h="108611" extrusionOk="0">
                  <a:moveTo>
                    <a:pt x="108585" y="54319"/>
                  </a:moveTo>
                  <a:cubicBezTo>
                    <a:pt x="108585" y="84799"/>
                    <a:pt x="83820" y="108612"/>
                    <a:pt x="54293" y="108612"/>
                  </a:cubicBezTo>
                  <a:cubicBezTo>
                    <a:pt x="23813" y="108612"/>
                    <a:pt x="0" y="83847"/>
                    <a:pt x="0" y="54319"/>
                  </a:cubicBezTo>
                  <a:cubicBezTo>
                    <a:pt x="0" y="24792"/>
                    <a:pt x="24765" y="27"/>
                    <a:pt x="54293" y="27"/>
                  </a:cubicBezTo>
                  <a:cubicBezTo>
                    <a:pt x="84773" y="-926"/>
                    <a:pt x="108585" y="23839"/>
                    <a:pt x="108585" y="54319"/>
                  </a:cubicBezTo>
                  <a:lnTo>
                    <a:pt x="108585" y="5431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24" name="Google Shape;1624;p47"/>
          <p:cNvGrpSpPr/>
          <p:nvPr/>
        </p:nvGrpSpPr>
        <p:grpSpPr>
          <a:xfrm>
            <a:off x="4928206" y="1511107"/>
            <a:ext cx="374537" cy="316855"/>
            <a:chOff x="4928206" y="1358707"/>
            <a:chExt cx="374537" cy="316855"/>
          </a:xfrm>
        </p:grpSpPr>
        <p:grpSp>
          <p:nvGrpSpPr>
            <p:cNvPr id="1625" name="Google Shape;1625;p47"/>
            <p:cNvGrpSpPr/>
            <p:nvPr/>
          </p:nvGrpSpPr>
          <p:grpSpPr>
            <a:xfrm>
              <a:off x="4928206" y="1431649"/>
              <a:ext cx="374537" cy="243913"/>
              <a:chOff x="6634164" y="335868"/>
              <a:chExt cx="717229" cy="467088"/>
            </a:xfrm>
          </p:grpSpPr>
          <p:sp>
            <p:nvSpPr>
              <p:cNvPr id="1626" name="Google Shape;1626;p47"/>
              <p:cNvSpPr/>
              <p:nvPr/>
            </p:nvSpPr>
            <p:spPr>
              <a:xfrm>
                <a:off x="6634164" y="567691"/>
                <a:ext cx="118105" cy="118105"/>
              </a:xfrm>
              <a:custGeom>
                <a:avLst/>
                <a:gdLst/>
                <a:ahLst/>
                <a:cxnLst/>
                <a:rect l="l" t="t" r="r" b="b"/>
                <a:pathLst>
                  <a:path w="118105" h="118105" extrusionOk="0">
                    <a:moveTo>
                      <a:pt x="105725" y="22858"/>
                    </a:moveTo>
                    <a:cubicBezTo>
                      <a:pt x="125728" y="48575"/>
                      <a:pt x="120965" y="85723"/>
                      <a:pt x="95248" y="105725"/>
                    </a:cubicBezTo>
                    <a:cubicBezTo>
                      <a:pt x="69530" y="125728"/>
                      <a:pt x="32383" y="120965"/>
                      <a:pt x="12380" y="95248"/>
                    </a:cubicBezTo>
                    <a:cubicBezTo>
                      <a:pt x="-7622" y="69530"/>
                      <a:pt x="-2860" y="32383"/>
                      <a:pt x="22858" y="12380"/>
                    </a:cubicBezTo>
                    <a:cubicBezTo>
                      <a:pt x="49528" y="-7622"/>
                      <a:pt x="86675" y="-2860"/>
                      <a:pt x="105725" y="22858"/>
                    </a:cubicBezTo>
                    <a:lnTo>
                      <a:pt x="105725" y="2285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7" name="Google Shape;1627;p47"/>
              <p:cNvSpPr/>
              <p:nvPr/>
            </p:nvSpPr>
            <p:spPr>
              <a:xfrm>
                <a:off x="6761987" y="335868"/>
                <a:ext cx="589406" cy="467088"/>
              </a:xfrm>
              <a:custGeom>
                <a:avLst/>
                <a:gdLst/>
                <a:ahLst/>
                <a:cxnLst/>
                <a:rect l="l" t="t" r="r" b="b"/>
                <a:pathLst>
                  <a:path w="589406" h="467088" extrusionOk="0">
                    <a:moveTo>
                      <a:pt x="583692" y="420416"/>
                    </a:moveTo>
                    <a:cubicBezTo>
                      <a:pt x="576072" y="426131"/>
                      <a:pt x="565594" y="429941"/>
                      <a:pt x="555117" y="429941"/>
                    </a:cubicBezTo>
                    <a:lnTo>
                      <a:pt x="227457" y="429941"/>
                    </a:lnTo>
                    <a:lnTo>
                      <a:pt x="237935" y="413748"/>
                    </a:lnTo>
                    <a:lnTo>
                      <a:pt x="554164" y="413748"/>
                    </a:lnTo>
                    <a:cubicBezTo>
                      <a:pt x="571310" y="413748"/>
                      <a:pt x="585597" y="400414"/>
                      <a:pt x="586549" y="383269"/>
                    </a:cubicBezTo>
                    <a:cubicBezTo>
                      <a:pt x="586549" y="376601"/>
                      <a:pt x="584644" y="370886"/>
                      <a:pt x="581787" y="366124"/>
                    </a:cubicBezTo>
                    <a:cubicBezTo>
                      <a:pt x="573214" y="376601"/>
                      <a:pt x="559880" y="383269"/>
                      <a:pt x="545592" y="383269"/>
                    </a:cubicBezTo>
                    <a:lnTo>
                      <a:pt x="388429" y="384221"/>
                    </a:lnTo>
                    <a:cubicBezTo>
                      <a:pt x="363664" y="384221"/>
                      <a:pt x="341757" y="364219"/>
                      <a:pt x="341757" y="339454"/>
                    </a:cubicBezTo>
                    <a:cubicBezTo>
                      <a:pt x="341757" y="322309"/>
                      <a:pt x="350329" y="307069"/>
                      <a:pt x="364617" y="299449"/>
                    </a:cubicBezTo>
                    <a:lnTo>
                      <a:pt x="464629" y="237536"/>
                    </a:lnTo>
                    <a:lnTo>
                      <a:pt x="375094" y="310879"/>
                    </a:lnTo>
                    <a:cubicBezTo>
                      <a:pt x="365569" y="318499"/>
                      <a:pt x="360807" y="330881"/>
                      <a:pt x="363664" y="343264"/>
                    </a:cubicBezTo>
                    <a:cubicBezTo>
                      <a:pt x="367474" y="357551"/>
                      <a:pt x="379857" y="367076"/>
                      <a:pt x="394144" y="367076"/>
                    </a:cubicBezTo>
                    <a:lnTo>
                      <a:pt x="394144" y="367076"/>
                    </a:lnTo>
                    <a:lnTo>
                      <a:pt x="543687" y="366124"/>
                    </a:lnTo>
                    <a:cubicBezTo>
                      <a:pt x="560832" y="366124"/>
                      <a:pt x="575119" y="352789"/>
                      <a:pt x="576072" y="335644"/>
                    </a:cubicBezTo>
                    <a:cubicBezTo>
                      <a:pt x="577024" y="317546"/>
                      <a:pt x="561785" y="303259"/>
                      <a:pt x="544639" y="303259"/>
                    </a:cubicBezTo>
                    <a:cubicBezTo>
                      <a:pt x="544639" y="303259"/>
                      <a:pt x="544639" y="303259"/>
                      <a:pt x="544639" y="303259"/>
                    </a:cubicBezTo>
                    <a:lnTo>
                      <a:pt x="483679" y="303259"/>
                    </a:lnTo>
                    <a:lnTo>
                      <a:pt x="525589" y="268969"/>
                    </a:lnTo>
                    <a:cubicBezTo>
                      <a:pt x="536067" y="260396"/>
                      <a:pt x="542735" y="248014"/>
                      <a:pt x="545592" y="234679"/>
                    </a:cubicBezTo>
                    <a:cubicBezTo>
                      <a:pt x="553212" y="183244"/>
                      <a:pt x="573214" y="54656"/>
                      <a:pt x="573214" y="54656"/>
                    </a:cubicBezTo>
                    <a:cubicBezTo>
                      <a:pt x="576072" y="33701"/>
                      <a:pt x="561785" y="13699"/>
                      <a:pt x="540830" y="10841"/>
                    </a:cubicBezTo>
                    <a:lnTo>
                      <a:pt x="473202" y="363"/>
                    </a:lnTo>
                    <a:cubicBezTo>
                      <a:pt x="452247" y="-2494"/>
                      <a:pt x="432244" y="11794"/>
                      <a:pt x="429387" y="32749"/>
                    </a:cubicBezTo>
                    <a:lnTo>
                      <a:pt x="416052" y="121331"/>
                    </a:lnTo>
                    <a:lnTo>
                      <a:pt x="467487" y="84184"/>
                    </a:lnTo>
                    <a:lnTo>
                      <a:pt x="416052" y="135619"/>
                    </a:lnTo>
                    <a:lnTo>
                      <a:pt x="301752" y="179433"/>
                    </a:lnTo>
                    <a:cubicBezTo>
                      <a:pt x="288417" y="184196"/>
                      <a:pt x="280797" y="198483"/>
                      <a:pt x="285560" y="211819"/>
                    </a:cubicBezTo>
                    <a:cubicBezTo>
                      <a:pt x="290322" y="226106"/>
                      <a:pt x="305562" y="232774"/>
                      <a:pt x="319849" y="228011"/>
                    </a:cubicBezTo>
                    <a:lnTo>
                      <a:pt x="439864" y="182291"/>
                    </a:lnTo>
                    <a:cubicBezTo>
                      <a:pt x="443674" y="181339"/>
                      <a:pt x="446532" y="178481"/>
                      <a:pt x="449389" y="176576"/>
                    </a:cubicBezTo>
                    <a:lnTo>
                      <a:pt x="504635" y="121331"/>
                    </a:lnTo>
                    <a:lnTo>
                      <a:pt x="458914" y="186101"/>
                    </a:lnTo>
                    <a:cubicBezTo>
                      <a:pt x="454152" y="192769"/>
                      <a:pt x="447485" y="193721"/>
                      <a:pt x="445579" y="194674"/>
                    </a:cubicBezTo>
                    <a:lnTo>
                      <a:pt x="393192" y="214676"/>
                    </a:lnTo>
                    <a:lnTo>
                      <a:pt x="302704" y="303259"/>
                    </a:lnTo>
                    <a:cubicBezTo>
                      <a:pt x="293179" y="311831"/>
                      <a:pt x="290322" y="326119"/>
                      <a:pt x="295085" y="337549"/>
                    </a:cubicBezTo>
                    <a:cubicBezTo>
                      <a:pt x="297942" y="343264"/>
                      <a:pt x="301752" y="348979"/>
                      <a:pt x="306514" y="351836"/>
                    </a:cubicBezTo>
                    <a:lnTo>
                      <a:pt x="201739" y="351836"/>
                    </a:lnTo>
                    <a:lnTo>
                      <a:pt x="176022" y="335644"/>
                    </a:lnTo>
                    <a:lnTo>
                      <a:pt x="134112" y="309926"/>
                    </a:lnTo>
                    <a:lnTo>
                      <a:pt x="120777" y="315641"/>
                    </a:lnTo>
                    <a:lnTo>
                      <a:pt x="185547" y="272779"/>
                    </a:lnTo>
                    <a:lnTo>
                      <a:pt x="284607" y="258491"/>
                    </a:lnTo>
                    <a:cubicBezTo>
                      <a:pt x="294132" y="256586"/>
                      <a:pt x="302704" y="250871"/>
                      <a:pt x="306514" y="242299"/>
                    </a:cubicBezTo>
                    <a:cubicBezTo>
                      <a:pt x="293179" y="240394"/>
                      <a:pt x="280797" y="230869"/>
                      <a:pt x="276035" y="217533"/>
                    </a:cubicBezTo>
                    <a:cubicBezTo>
                      <a:pt x="274129" y="212771"/>
                      <a:pt x="273177" y="208008"/>
                      <a:pt x="273177" y="204199"/>
                    </a:cubicBezTo>
                    <a:lnTo>
                      <a:pt x="172212" y="219439"/>
                    </a:lnTo>
                    <a:cubicBezTo>
                      <a:pt x="168402" y="220391"/>
                      <a:pt x="164592" y="221344"/>
                      <a:pt x="160782" y="224201"/>
                    </a:cubicBezTo>
                    <a:lnTo>
                      <a:pt x="80772" y="276589"/>
                    </a:lnTo>
                    <a:lnTo>
                      <a:pt x="76010" y="273731"/>
                    </a:lnTo>
                    <a:cubicBezTo>
                      <a:pt x="59817" y="263254"/>
                      <a:pt x="37910" y="268016"/>
                      <a:pt x="27432" y="285161"/>
                    </a:cubicBezTo>
                    <a:lnTo>
                      <a:pt x="5524" y="321356"/>
                    </a:lnTo>
                    <a:cubicBezTo>
                      <a:pt x="-4953" y="337549"/>
                      <a:pt x="-190" y="359456"/>
                      <a:pt x="16954" y="369934"/>
                    </a:cubicBezTo>
                    <a:lnTo>
                      <a:pt x="160782" y="457564"/>
                    </a:lnTo>
                    <a:cubicBezTo>
                      <a:pt x="171260" y="464231"/>
                      <a:pt x="182689" y="467089"/>
                      <a:pt x="195072" y="467089"/>
                    </a:cubicBezTo>
                    <a:lnTo>
                      <a:pt x="557022" y="467089"/>
                    </a:lnTo>
                    <a:cubicBezTo>
                      <a:pt x="574167" y="467089"/>
                      <a:pt x="589407" y="452801"/>
                      <a:pt x="589407" y="435656"/>
                    </a:cubicBezTo>
                    <a:cubicBezTo>
                      <a:pt x="586549" y="428989"/>
                      <a:pt x="585597" y="424226"/>
                      <a:pt x="583692" y="420416"/>
                    </a:cubicBezTo>
                    <a:lnTo>
                      <a:pt x="583692" y="42041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28" name="Google Shape;1628;p47"/>
            <p:cNvSpPr/>
            <p:nvPr/>
          </p:nvSpPr>
          <p:spPr>
            <a:xfrm>
              <a:off x="5222776" y="1358707"/>
              <a:ext cx="59639" cy="60008"/>
            </a:xfrm>
            <a:custGeom>
              <a:avLst/>
              <a:gdLst/>
              <a:ahLst/>
              <a:cxnLst/>
              <a:rect l="l" t="t" r="r" b="b"/>
              <a:pathLst>
                <a:path w="113599" h="114300" extrusionOk="0">
                  <a:moveTo>
                    <a:pt x="5365" y="80963"/>
                  </a:moveTo>
                  <a:cubicBezTo>
                    <a:pt x="14890" y="101917"/>
                    <a:pt x="35845" y="114300"/>
                    <a:pt x="56800" y="114300"/>
                  </a:cubicBezTo>
                  <a:cubicBezTo>
                    <a:pt x="64420" y="114300"/>
                    <a:pt x="72993" y="112395"/>
                    <a:pt x="80612" y="108585"/>
                  </a:cubicBezTo>
                  <a:cubicBezTo>
                    <a:pt x="109187" y="95250"/>
                    <a:pt x="121570" y="61913"/>
                    <a:pt x="108235" y="33338"/>
                  </a:cubicBezTo>
                  <a:cubicBezTo>
                    <a:pt x="98710" y="12383"/>
                    <a:pt x="77755" y="0"/>
                    <a:pt x="56800" y="0"/>
                  </a:cubicBezTo>
                  <a:cubicBezTo>
                    <a:pt x="49180" y="0"/>
                    <a:pt x="40607" y="1905"/>
                    <a:pt x="32987" y="5715"/>
                  </a:cubicBezTo>
                  <a:cubicBezTo>
                    <a:pt x="4412" y="18098"/>
                    <a:pt x="-7970" y="52388"/>
                    <a:pt x="5365" y="80963"/>
                  </a:cubicBezTo>
                  <a:lnTo>
                    <a:pt x="5365" y="8096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29" name="Google Shape;1629;p47"/>
          <p:cNvGrpSpPr/>
          <p:nvPr/>
        </p:nvGrpSpPr>
        <p:grpSpPr>
          <a:xfrm>
            <a:off x="6026216" y="1480656"/>
            <a:ext cx="366572" cy="373372"/>
            <a:chOff x="6026216" y="1328256"/>
            <a:chExt cx="366572" cy="373372"/>
          </a:xfrm>
        </p:grpSpPr>
        <p:grpSp>
          <p:nvGrpSpPr>
            <p:cNvPr id="1630" name="Google Shape;1630;p47"/>
            <p:cNvGrpSpPr/>
            <p:nvPr/>
          </p:nvGrpSpPr>
          <p:grpSpPr>
            <a:xfrm>
              <a:off x="6026216" y="1328256"/>
              <a:ext cx="366572" cy="373372"/>
              <a:chOff x="8444983" y="137873"/>
              <a:chExt cx="701977" cy="714998"/>
            </a:xfrm>
          </p:grpSpPr>
          <p:sp>
            <p:nvSpPr>
              <p:cNvPr id="1631" name="Google Shape;1631;p47"/>
              <p:cNvSpPr/>
              <p:nvPr/>
            </p:nvSpPr>
            <p:spPr>
              <a:xfrm>
                <a:off x="8726652" y="286702"/>
                <a:ext cx="289835" cy="565784"/>
              </a:xfrm>
              <a:custGeom>
                <a:avLst/>
                <a:gdLst/>
                <a:ahLst/>
                <a:cxnLst/>
                <a:rect l="l" t="t" r="r" b="b"/>
                <a:pathLst>
                  <a:path w="289835" h="565784" extrusionOk="0">
                    <a:moveTo>
                      <a:pt x="205892" y="369570"/>
                    </a:moveTo>
                    <a:lnTo>
                      <a:pt x="203987" y="357187"/>
                    </a:lnTo>
                    <a:cubicBezTo>
                      <a:pt x="203987" y="354330"/>
                      <a:pt x="203035" y="352425"/>
                      <a:pt x="202083" y="349568"/>
                    </a:cubicBezTo>
                    <a:lnTo>
                      <a:pt x="168745" y="260033"/>
                    </a:lnTo>
                    <a:lnTo>
                      <a:pt x="168745" y="213360"/>
                    </a:lnTo>
                    <a:cubicBezTo>
                      <a:pt x="165887" y="212408"/>
                      <a:pt x="147790" y="204787"/>
                      <a:pt x="126835" y="197167"/>
                    </a:cubicBezTo>
                    <a:cubicBezTo>
                      <a:pt x="116358" y="193358"/>
                      <a:pt x="109690" y="183833"/>
                      <a:pt x="107785" y="173355"/>
                    </a:cubicBezTo>
                    <a:lnTo>
                      <a:pt x="93497" y="86678"/>
                    </a:lnTo>
                    <a:lnTo>
                      <a:pt x="123977" y="166687"/>
                    </a:lnTo>
                    <a:cubicBezTo>
                      <a:pt x="126835" y="174308"/>
                      <a:pt x="132550" y="180023"/>
                      <a:pt x="140170" y="182880"/>
                    </a:cubicBezTo>
                    <a:lnTo>
                      <a:pt x="251612" y="227648"/>
                    </a:lnTo>
                    <a:cubicBezTo>
                      <a:pt x="265900" y="233362"/>
                      <a:pt x="282092" y="226695"/>
                      <a:pt x="287808" y="211455"/>
                    </a:cubicBezTo>
                    <a:cubicBezTo>
                      <a:pt x="293522" y="197167"/>
                      <a:pt x="286855" y="180975"/>
                      <a:pt x="271615" y="175260"/>
                    </a:cubicBezTo>
                    <a:lnTo>
                      <a:pt x="171602" y="135255"/>
                    </a:lnTo>
                    <a:lnTo>
                      <a:pt x="145885" y="66675"/>
                    </a:lnTo>
                    <a:lnTo>
                      <a:pt x="167792" y="101917"/>
                    </a:lnTo>
                    <a:lnTo>
                      <a:pt x="167792" y="40957"/>
                    </a:lnTo>
                    <a:cubicBezTo>
                      <a:pt x="167792" y="40957"/>
                      <a:pt x="167792" y="40957"/>
                      <a:pt x="167792" y="40957"/>
                    </a:cubicBezTo>
                    <a:cubicBezTo>
                      <a:pt x="138265" y="40957"/>
                      <a:pt x="111595" y="24765"/>
                      <a:pt x="98260" y="0"/>
                    </a:cubicBezTo>
                    <a:cubicBezTo>
                      <a:pt x="71590" y="3810"/>
                      <a:pt x="48730" y="17145"/>
                      <a:pt x="31585" y="37147"/>
                    </a:cubicBezTo>
                    <a:cubicBezTo>
                      <a:pt x="55397" y="31432"/>
                      <a:pt x="80162" y="46672"/>
                      <a:pt x="85877" y="70485"/>
                    </a:cubicBezTo>
                    <a:cubicBezTo>
                      <a:pt x="91592" y="95250"/>
                      <a:pt x="76352" y="119063"/>
                      <a:pt x="52540" y="125730"/>
                    </a:cubicBezTo>
                    <a:lnTo>
                      <a:pt x="6820" y="136208"/>
                    </a:lnTo>
                    <a:lnTo>
                      <a:pt x="6820" y="259080"/>
                    </a:lnTo>
                    <a:lnTo>
                      <a:pt x="6820" y="259080"/>
                    </a:lnTo>
                    <a:cubicBezTo>
                      <a:pt x="6820" y="261937"/>
                      <a:pt x="6820" y="254317"/>
                      <a:pt x="11583" y="384810"/>
                    </a:cubicBezTo>
                    <a:lnTo>
                      <a:pt x="152" y="527685"/>
                    </a:lnTo>
                    <a:cubicBezTo>
                      <a:pt x="-1753" y="547688"/>
                      <a:pt x="14440" y="565785"/>
                      <a:pt x="35395" y="565785"/>
                    </a:cubicBezTo>
                    <a:cubicBezTo>
                      <a:pt x="53492" y="565785"/>
                      <a:pt x="68733" y="551498"/>
                      <a:pt x="70637" y="533400"/>
                    </a:cubicBezTo>
                    <a:lnTo>
                      <a:pt x="83020" y="388620"/>
                    </a:lnTo>
                    <a:cubicBezTo>
                      <a:pt x="83020" y="387668"/>
                      <a:pt x="83020" y="385762"/>
                      <a:pt x="83020" y="384810"/>
                    </a:cubicBezTo>
                    <a:cubicBezTo>
                      <a:pt x="83020" y="373380"/>
                      <a:pt x="78258" y="260985"/>
                      <a:pt x="78258" y="259080"/>
                    </a:cubicBezTo>
                    <a:lnTo>
                      <a:pt x="94450" y="259080"/>
                    </a:lnTo>
                    <a:lnTo>
                      <a:pt x="135408" y="369570"/>
                    </a:lnTo>
                    <a:lnTo>
                      <a:pt x="158267" y="535305"/>
                    </a:lnTo>
                    <a:cubicBezTo>
                      <a:pt x="161125" y="559118"/>
                      <a:pt x="187795" y="572452"/>
                      <a:pt x="208750" y="561975"/>
                    </a:cubicBezTo>
                    <a:cubicBezTo>
                      <a:pt x="206845" y="558165"/>
                      <a:pt x="205892" y="554355"/>
                      <a:pt x="205892" y="550545"/>
                    </a:cubicBezTo>
                    <a:lnTo>
                      <a:pt x="205892" y="36957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2" name="Google Shape;1632;p47"/>
              <p:cNvSpPr/>
              <p:nvPr/>
            </p:nvSpPr>
            <p:spPr>
              <a:xfrm>
                <a:off x="8945879" y="486726"/>
                <a:ext cx="201081" cy="365760"/>
              </a:xfrm>
              <a:custGeom>
                <a:avLst/>
                <a:gdLst/>
                <a:ahLst/>
                <a:cxnLst/>
                <a:rect l="l" t="t" r="r" b="b"/>
                <a:pathLst>
                  <a:path w="201081" h="365760" extrusionOk="0">
                    <a:moveTo>
                      <a:pt x="172402" y="353378"/>
                    </a:moveTo>
                    <a:cubicBezTo>
                      <a:pt x="173355" y="360045"/>
                      <a:pt x="179070" y="365760"/>
                      <a:pt x="186690" y="365760"/>
                    </a:cubicBezTo>
                    <a:cubicBezTo>
                      <a:pt x="187643" y="365760"/>
                      <a:pt x="187643" y="365760"/>
                      <a:pt x="188595" y="365760"/>
                    </a:cubicBezTo>
                    <a:cubicBezTo>
                      <a:pt x="196215" y="364808"/>
                      <a:pt x="201930" y="358140"/>
                      <a:pt x="200977" y="350520"/>
                    </a:cubicBezTo>
                    <a:cubicBezTo>
                      <a:pt x="197168" y="314325"/>
                      <a:pt x="167640" y="65723"/>
                      <a:pt x="166688" y="59055"/>
                    </a:cubicBezTo>
                    <a:cubicBezTo>
                      <a:pt x="162877" y="25718"/>
                      <a:pt x="134302" y="0"/>
                      <a:pt x="100965" y="0"/>
                    </a:cubicBezTo>
                    <a:lnTo>
                      <a:pt x="90488" y="0"/>
                    </a:lnTo>
                    <a:cubicBezTo>
                      <a:pt x="90488" y="5715"/>
                      <a:pt x="89535" y="12383"/>
                      <a:pt x="87630" y="18098"/>
                    </a:cubicBezTo>
                    <a:cubicBezTo>
                      <a:pt x="86677" y="21908"/>
                      <a:pt x="84772" y="24765"/>
                      <a:pt x="81915" y="27623"/>
                    </a:cubicBezTo>
                    <a:lnTo>
                      <a:pt x="100965" y="27623"/>
                    </a:lnTo>
                    <a:cubicBezTo>
                      <a:pt x="120015" y="27623"/>
                      <a:pt x="137160" y="41910"/>
                      <a:pt x="139065" y="61913"/>
                    </a:cubicBezTo>
                    <a:lnTo>
                      <a:pt x="145732" y="119063"/>
                    </a:lnTo>
                    <a:cubicBezTo>
                      <a:pt x="106680" y="119063"/>
                      <a:pt x="77152" y="119063"/>
                      <a:pt x="27622" y="119063"/>
                    </a:cubicBezTo>
                    <a:lnTo>
                      <a:pt x="27622" y="43815"/>
                    </a:lnTo>
                    <a:cubicBezTo>
                      <a:pt x="27622" y="43815"/>
                      <a:pt x="27622" y="43815"/>
                      <a:pt x="27622" y="43815"/>
                    </a:cubicBezTo>
                    <a:lnTo>
                      <a:pt x="0" y="32385"/>
                    </a:lnTo>
                    <a:lnTo>
                      <a:pt x="0" y="351473"/>
                    </a:lnTo>
                    <a:cubicBezTo>
                      <a:pt x="0" y="359093"/>
                      <a:pt x="6668" y="365760"/>
                      <a:pt x="14288" y="365760"/>
                    </a:cubicBezTo>
                    <a:cubicBezTo>
                      <a:pt x="21907" y="365760"/>
                      <a:pt x="28575" y="359093"/>
                      <a:pt x="28575" y="351473"/>
                    </a:cubicBezTo>
                    <a:lnTo>
                      <a:pt x="28575" y="146685"/>
                    </a:lnTo>
                    <a:lnTo>
                      <a:pt x="149543" y="146685"/>
                    </a:lnTo>
                    <a:lnTo>
                      <a:pt x="172402" y="35337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3" name="Google Shape;1633;p47"/>
              <p:cNvSpPr/>
              <p:nvPr/>
            </p:nvSpPr>
            <p:spPr>
              <a:xfrm>
                <a:off x="8444983" y="284796"/>
                <a:ext cx="354099" cy="568075"/>
              </a:xfrm>
              <a:custGeom>
                <a:avLst/>
                <a:gdLst/>
                <a:ahLst/>
                <a:cxnLst/>
                <a:rect l="l" t="t" r="r" b="b"/>
                <a:pathLst>
                  <a:path w="354099" h="568075" extrusionOk="0">
                    <a:moveTo>
                      <a:pt x="121802" y="86678"/>
                    </a:moveTo>
                    <a:lnTo>
                      <a:pt x="193239" y="134303"/>
                    </a:lnTo>
                    <a:cubicBezTo>
                      <a:pt x="199906" y="139065"/>
                      <a:pt x="207527" y="140018"/>
                      <a:pt x="215147" y="138113"/>
                    </a:cubicBezTo>
                    <a:lnTo>
                      <a:pt x="332304" y="109538"/>
                    </a:lnTo>
                    <a:cubicBezTo>
                      <a:pt x="347544" y="105728"/>
                      <a:pt x="357069" y="90488"/>
                      <a:pt x="353259" y="76200"/>
                    </a:cubicBezTo>
                    <a:cubicBezTo>
                      <a:pt x="349449" y="60960"/>
                      <a:pt x="334209" y="51435"/>
                      <a:pt x="319922" y="55245"/>
                    </a:cubicBezTo>
                    <a:lnTo>
                      <a:pt x="215147" y="80963"/>
                    </a:lnTo>
                    <a:lnTo>
                      <a:pt x="154186" y="40005"/>
                    </a:lnTo>
                    <a:lnTo>
                      <a:pt x="200859" y="59055"/>
                    </a:lnTo>
                    <a:lnTo>
                      <a:pt x="200859" y="42863"/>
                    </a:lnTo>
                    <a:cubicBezTo>
                      <a:pt x="200859" y="19050"/>
                      <a:pt x="181809" y="0"/>
                      <a:pt x="157997" y="0"/>
                    </a:cubicBezTo>
                    <a:lnTo>
                      <a:pt x="81797" y="0"/>
                    </a:lnTo>
                    <a:cubicBezTo>
                      <a:pt x="57984" y="0"/>
                      <a:pt x="38934" y="19050"/>
                      <a:pt x="38934" y="42863"/>
                    </a:cubicBezTo>
                    <a:lnTo>
                      <a:pt x="38934" y="260985"/>
                    </a:lnTo>
                    <a:lnTo>
                      <a:pt x="38934" y="260985"/>
                    </a:lnTo>
                    <a:lnTo>
                      <a:pt x="34172" y="374333"/>
                    </a:lnTo>
                    <a:lnTo>
                      <a:pt x="834" y="524828"/>
                    </a:lnTo>
                    <a:cubicBezTo>
                      <a:pt x="-3928" y="546735"/>
                      <a:pt x="12264" y="567690"/>
                      <a:pt x="35124" y="567690"/>
                    </a:cubicBezTo>
                    <a:cubicBezTo>
                      <a:pt x="51316" y="567690"/>
                      <a:pt x="65604" y="556260"/>
                      <a:pt x="69414" y="540068"/>
                    </a:cubicBezTo>
                    <a:lnTo>
                      <a:pt x="102752" y="386715"/>
                    </a:lnTo>
                    <a:cubicBezTo>
                      <a:pt x="102752" y="384810"/>
                      <a:pt x="103704" y="382905"/>
                      <a:pt x="103704" y="381000"/>
                    </a:cubicBezTo>
                    <a:cubicBezTo>
                      <a:pt x="108466" y="257175"/>
                      <a:pt x="108466" y="264795"/>
                      <a:pt x="108466" y="261938"/>
                    </a:cubicBezTo>
                    <a:lnTo>
                      <a:pt x="124659" y="261938"/>
                    </a:lnTo>
                    <a:lnTo>
                      <a:pt x="165616" y="372428"/>
                    </a:lnTo>
                    <a:lnTo>
                      <a:pt x="188477" y="538163"/>
                    </a:lnTo>
                    <a:cubicBezTo>
                      <a:pt x="191334" y="557213"/>
                      <a:pt x="208479" y="570548"/>
                      <a:pt x="227529" y="567690"/>
                    </a:cubicBezTo>
                    <a:cubicBezTo>
                      <a:pt x="246579" y="564833"/>
                      <a:pt x="259914" y="547688"/>
                      <a:pt x="257056" y="528638"/>
                    </a:cubicBezTo>
                    <a:lnTo>
                      <a:pt x="234197" y="359093"/>
                    </a:lnTo>
                    <a:cubicBezTo>
                      <a:pt x="234197" y="356235"/>
                      <a:pt x="233244" y="354330"/>
                      <a:pt x="232291" y="351473"/>
                    </a:cubicBezTo>
                    <a:lnTo>
                      <a:pt x="198954" y="261938"/>
                    </a:lnTo>
                    <a:lnTo>
                      <a:pt x="198954" y="158115"/>
                    </a:lnTo>
                    <a:cubicBezTo>
                      <a:pt x="192286" y="157163"/>
                      <a:pt x="186572" y="154305"/>
                      <a:pt x="182761" y="149543"/>
                    </a:cubicBezTo>
                    <a:lnTo>
                      <a:pt x="121802" y="8667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4" name="Google Shape;1634;p47"/>
              <p:cNvSpPr/>
              <p:nvPr/>
            </p:nvSpPr>
            <p:spPr>
              <a:xfrm>
                <a:off x="8511478" y="137873"/>
                <a:ext cx="125852" cy="126029"/>
              </a:xfrm>
              <a:custGeom>
                <a:avLst/>
                <a:gdLst/>
                <a:ahLst/>
                <a:cxnLst/>
                <a:rect l="l" t="t" r="r" b="b"/>
                <a:pathLst>
                  <a:path w="125852" h="126029" extrusionOk="0">
                    <a:moveTo>
                      <a:pt x="86739" y="5001"/>
                    </a:moveTo>
                    <a:cubicBezTo>
                      <a:pt x="119124" y="18336"/>
                      <a:pt x="134364" y="55483"/>
                      <a:pt x="121029" y="86916"/>
                    </a:cubicBezTo>
                    <a:cubicBezTo>
                      <a:pt x="107694" y="119301"/>
                      <a:pt x="70546" y="134541"/>
                      <a:pt x="39114" y="121206"/>
                    </a:cubicBezTo>
                    <a:cubicBezTo>
                      <a:pt x="6729" y="107871"/>
                      <a:pt x="-8511" y="70723"/>
                      <a:pt x="4824" y="39291"/>
                    </a:cubicBezTo>
                    <a:cubicBezTo>
                      <a:pt x="11491" y="24051"/>
                      <a:pt x="23874" y="11668"/>
                      <a:pt x="39114" y="5001"/>
                    </a:cubicBezTo>
                    <a:cubicBezTo>
                      <a:pt x="53401" y="-1667"/>
                      <a:pt x="71499" y="-1667"/>
                      <a:pt x="86739" y="5001"/>
                    </a:cubicBezTo>
                    <a:lnTo>
                      <a:pt x="86739" y="500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35" name="Google Shape;1635;p47"/>
            <p:cNvSpPr/>
            <p:nvPr/>
          </p:nvSpPr>
          <p:spPr>
            <a:xfrm>
              <a:off x="6228450" y="1352794"/>
              <a:ext cx="66398" cy="66398"/>
            </a:xfrm>
            <a:custGeom>
              <a:avLst/>
              <a:gdLst/>
              <a:ahLst/>
              <a:cxnLst/>
              <a:rect l="l" t="t" r="r" b="b"/>
              <a:pathLst>
                <a:path w="126472" h="126472" extrusionOk="0">
                  <a:moveTo>
                    <a:pt x="73237" y="848"/>
                  </a:moveTo>
                  <a:cubicBezTo>
                    <a:pt x="107528" y="6563"/>
                    <a:pt x="131340" y="38948"/>
                    <a:pt x="125625" y="73238"/>
                  </a:cubicBezTo>
                  <a:cubicBezTo>
                    <a:pt x="119910" y="107528"/>
                    <a:pt x="87525" y="131340"/>
                    <a:pt x="53235" y="125625"/>
                  </a:cubicBezTo>
                  <a:cubicBezTo>
                    <a:pt x="18945" y="119910"/>
                    <a:pt x="-4867" y="87525"/>
                    <a:pt x="848" y="53235"/>
                  </a:cubicBezTo>
                  <a:cubicBezTo>
                    <a:pt x="6562" y="18945"/>
                    <a:pt x="38948" y="-4867"/>
                    <a:pt x="73237" y="848"/>
                  </a:cubicBezTo>
                  <a:lnTo>
                    <a:pt x="73237" y="84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36" name="Google Shape;1636;p47"/>
          <p:cNvGrpSpPr/>
          <p:nvPr/>
        </p:nvGrpSpPr>
        <p:grpSpPr>
          <a:xfrm>
            <a:off x="1756646" y="2094370"/>
            <a:ext cx="370631" cy="373298"/>
            <a:chOff x="1756646" y="2018170"/>
            <a:chExt cx="370631" cy="373298"/>
          </a:xfrm>
        </p:grpSpPr>
        <p:sp>
          <p:nvSpPr>
            <p:cNvPr id="1637" name="Google Shape;1637;p47"/>
            <p:cNvSpPr/>
            <p:nvPr/>
          </p:nvSpPr>
          <p:spPr>
            <a:xfrm>
              <a:off x="1871983" y="2089665"/>
              <a:ext cx="151113" cy="120086"/>
            </a:xfrm>
            <a:custGeom>
              <a:avLst/>
              <a:gdLst/>
              <a:ahLst/>
              <a:cxnLst/>
              <a:rect l="l" t="t" r="r" b="b"/>
              <a:pathLst>
                <a:path w="287835" h="228736" extrusionOk="0">
                  <a:moveTo>
                    <a:pt x="13335" y="179070"/>
                  </a:moveTo>
                  <a:lnTo>
                    <a:pt x="17145" y="227648"/>
                  </a:lnTo>
                  <a:lnTo>
                    <a:pt x="45720" y="200025"/>
                  </a:lnTo>
                  <a:lnTo>
                    <a:pt x="47625" y="181928"/>
                  </a:lnTo>
                  <a:cubicBezTo>
                    <a:pt x="48578" y="169545"/>
                    <a:pt x="60007" y="160020"/>
                    <a:pt x="72390" y="161925"/>
                  </a:cubicBezTo>
                  <a:cubicBezTo>
                    <a:pt x="75248" y="161925"/>
                    <a:pt x="79057" y="162878"/>
                    <a:pt x="80963" y="164783"/>
                  </a:cubicBezTo>
                  <a:cubicBezTo>
                    <a:pt x="82868" y="161925"/>
                    <a:pt x="100013" y="120015"/>
                    <a:pt x="100965" y="117158"/>
                  </a:cubicBezTo>
                  <a:cubicBezTo>
                    <a:pt x="103823" y="112395"/>
                    <a:pt x="108585" y="109538"/>
                    <a:pt x="113348" y="107633"/>
                  </a:cubicBezTo>
                  <a:cubicBezTo>
                    <a:pt x="125730" y="103823"/>
                    <a:pt x="138113" y="111443"/>
                    <a:pt x="141923" y="122873"/>
                  </a:cubicBezTo>
                  <a:lnTo>
                    <a:pt x="150495" y="153353"/>
                  </a:lnTo>
                  <a:lnTo>
                    <a:pt x="213360" y="126683"/>
                  </a:lnTo>
                  <a:cubicBezTo>
                    <a:pt x="213360" y="126683"/>
                    <a:pt x="227648" y="59055"/>
                    <a:pt x="228600" y="60008"/>
                  </a:cubicBezTo>
                  <a:cubicBezTo>
                    <a:pt x="229552" y="60960"/>
                    <a:pt x="232410" y="64770"/>
                    <a:pt x="231458" y="68580"/>
                  </a:cubicBezTo>
                  <a:lnTo>
                    <a:pt x="226695" y="136208"/>
                  </a:lnTo>
                  <a:lnTo>
                    <a:pt x="142875" y="171450"/>
                  </a:lnTo>
                  <a:lnTo>
                    <a:pt x="129540" y="125730"/>
                  </a:lnTo>
                  <a:cubicBezTo>
                    <a:pt x="127635" y="120015"/>
                    <a:pt x="121920" y="116205"/>
                    <a:pt x="116205" y="118110"/>
                  </a:cubicBezTo>
                  <a:cubicBezTo>
                    <a:pt x="110490" y="120015"/>
                    <a:pt x="106680" y="125730"/>
                    <a:pt x="108585" y="131445"/>
                  </a:cubicBezTo>
                  <a:lnTo>
                    <a:pt x="123825" y="183833"/>
                  </a:lnTo>
                  <a:cubicBezTo>
                    <a:pt x="118110" y="191453"/>
                    <a:pt x="117157" y="201930"/>
                    <a:pt x="120968" y="211455"/>
                  </a:cubicBezTo>
                  <a:cubicBezTo>
                    <a:pt x="126682" y="225743"/>
                    <a:pt x="143827" y="232410"/>
                    <a:pt x="158115" y="226695"/>
                  </a:cubicBezTo>
                  <a:lnTo>
                    <a:pt x="264795" y="181928"/>
                  </a:lnTo>
                  <a:cubicBezTo>
                    <a:pt x="274320" y="178118"/>
                    <a:pt x="280988" y="168593"/>
                    <a:pt x="281940" y="158115"/>
                  </a:cubicBezTo>
                  <a:lnTo>
                    <a:pt x="287655" y="73343"/>
                  </a:lnTo>
                  <a:cubicBezTo>
                    <a:pt x="290513" y="33338"/>
                    <a:pt x="259080" y="0"/>
                    <a:pt x="219075" y="0"/>
                  </a:cubicBezTo>
                  <a:cubicBezTo>
                    <a:pt x="186690" y="0"/>
                    <a:pt x="155258" y="0"/>
                    <a:pt x="122873" y="0"/>
                  </a:cubicBezTo>
                  <a:cubicBezTo>
                    <a:pt x="92393" y="0"/>
                    <a:pt x="70485" y="19050"/>
                    <a:pt x="57150" y="58103"/>
                  </a:cubicBezTo>
                  <a:cubicBezTo>
                    <a:pt x="51435" y="75248"/>
                    <a:pt x="41910" y="100965"/>
                    <a:pt x="30480" y="132398"/>
                  </a:cubicBezTo>
                  <a:lnTo>
                    <a:pt x="0" y="161925"/>
                  </a:lnTo>
                  <a:cubicBezTo>
                    <a:pt x="8572" y="165735"/>
                    <a:pt x="12382" y="171450"/>
                    <a:pt x="13335" y="179070"/>
                  </a:cubicBezTo>
                  <a:lnTo>
                    <a:pt x="13335" y="17907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8" name="Google Shape;1638;p47"/>
            <p:cNvSpPr/>
            <p:nvPr/>
          </p:nvSpPr>
          <p:spPr>
            <a:xfrm>
              <a:off x="1846317" y="2191119"/>
              <a:ext cx="10805" cy="18002"/>
            </a:xfrm>
            <a:custGeom>
              <a:avLst/>
              <a:gdLst/>
              <a:ahLst/>
              <a:cxnLst/>
              <a:rect l="l" t="t" r="r" b="b"/>
              <a:pathLst>
                <a:path w="20581" h="34289" extrusionOk="0">
                  <a:moveTo>
                    <a:pt x="20582" y="34290"/>
                  </a:moveTo>
                  <a:lnTo>
                    <a:pt x="17724" y="0"/>
                  </a:lnTo>
                  <a:lnTo>
                    <a:pt x="8199" y="9525"/>
                  </a:lnTo>
                  <a:cubicBezTo>
                    <a:pt x="1532" y="16192"/>
                    <a:pt x="-1326" y="25717"/>
                    <a:pt x="579" y="34290"/>
                  </a:cubicBezTo>
                  <a:cubicBezTo>
                    <a:pt x="579" y="34290"/>
                    <a:pt x="1532" y="34290"/>
                    <a:pt x="1532" y="34290"/>
                  </a:cubicBezTo>
                  <a:lnTo>
                    <a:pt x="20582" y="3429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9" name="Google Shape;1639;p47"/>
            <p:cNvSpPr/>
            <p:nvPr/>
          </p:nvSpPr>
          <p:spPr>
            <a:xfrm>
              <a:off x="1923206" y="2313958"/>
              <a:ext cx="36004" cy="77509"/>
            </a:xfrm>
            <a:custGeom>
              <a:avLst/>
              <a:gdLst/>
              <a:ahLst/>
              <a:cxnLst/>
              <a:rect l="l" t="t" r="r" b="b"/>
              <a:pathLst>
                <a:path w="68580" h="147637" extrusionOk="0">
                  <a:moveTo>
                    <a:pt x="0" y="113347"/>
                  </a:moveTo>
                  <a:cubicBezTo>
                    <a:pt x="0" y="132397"/>
                    <a:pt x="15240" y="147638"/>
                    <a:pt x="34290" y="147638"/>
                  </a:cubicBezTo>
                  <a:cubicBezTo>
                    <a:pt x="53340" y="147638"/>
                    <a:pt x="68580" y="132397"/>
                    <a:pt x="68580" y="113347"/>
                  </a:cubicBezTo>
                  <a:lnTo>
                    <a:pt x="68580" y="0"/>
                  </a:lnTo>
                  <a:lnTo>
                    <a:pt x="0" y="0"/>
                  </a:lnTo>
                  <a:lnTo>
                    <a:pt x="0" y="11334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40" name="Google Shape;1640;p47"/>
            <p:cNvGrpSpPr/>
            <p:nvPr/>
          </p:nvGrpSpPr>
          <p:grpSpPr>
            <a:xfrm>
              <a:off x="1932298" y="2018170"/>
              <a:ext cx="70133" cy="373047"/>
              <a:chOff x="1772602" y="1604961"/>
              <a:chExt cx="134302" cy="714375"/>
            </a:xfrm>
          </p:grpSpPr>
          <p:sp>
            <p:nvSpPr>
              <p:cNvPr id="1641" name="Google Shape;1641;p47"/>
              <p:cNvSpPr/>
              <p:nvPr/>
            </p:nvSpPr>
            <p:spPr>
              <a:xfrm>
                <a:off x="1838324" y="2171699"/>
                <a:ext cx="68580" cy="147637"/>
              </a:xfrm>
              <a:custGeom>
                <a:avLst/>
                <a:gdLst/>
                <a:ahLst/>
                <a:cxnLst/>
                <a:rect l="l" t="t" r="r" b="b"/>
                <a:pathLst>
                  <a:path w="68580" h="147637" extrusionOk="0">
                    <a:moveTo>
                      <a:pt x="0" y="113347"/>
                    </a:moveTo>
                    <a:cubicBezTo>
                      <a:pt x="0" y="132397"/>
                      <a:pt x="15240" y="147638"/>
                      <a:pt x="34290" y="147638"/>
                    </a:cubicBezTo>
                    <a:cubicBezTo>
                      <a:pt x="53340" y="147638"/>
                      <a:pt x="68580" y="132397"/>
                      <a:pt x="68580" y="113347"/>
                    </a:cubicBezTo>
                    <a:lnTo>
                      <a:pt x="68580" y="0"/>
                    </a:lnTo>
                    <a:lnTo>
                      <a:pt x="0" y="0"/>
                    </a:lnTo>
                    <a:lnTo>
                      <a:pt x="0" y="11334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2" name="Google Shape;1642;p47"/>
              <p:cNvSpPr/>
              <p:nvPr/>
            </p:nvSpPr>
            <p:spPr>
              <a:xfrm>
                <a:off x="1772602" y="1604961"/>
                <a:ext cx="118109" cy="118110"/>
              </a:xfrm>
              <a:custGeom>
                <a:avLst/>
                <a:gdLst/>
                <a:ahLst/>
                <a:cxnLst/>
                <a:rect l="l" t="t" r="r" b="b"/>
                <a:pathLst>
                  <a:path w="118109" h="118110" extrusionOk="0">
                    <a:moveTo>
                      <a:pt x="100965" y="17145"/>
                    </a:moveTo>
                    <a:cubicBezTo>
                      <a:pt x="123825" y="40005"/>
                      <a:pt x="123825" y="77153"/>
                      <a:pt x="100965" y="100965"/>
                    </a:cubicBezTo>
                    <a:cubicBezTo>
                      <a:pt x="78105" y="123825"/>
                      <a:pt x="40958" y="123825"/>
                      <a:pt x="17145" y="100965"/>
                    </a:cubicBezTo>
                    <a:cubicBezTo>
                      <a:pt x="-5715" y="78105"/>
                      <a:pt x="-5715" y="40958"/>
                      <a:pt x="17145" y="17145"/>
                    </a:cubicBezTo>
                    <a:cubicBezTo>
                      <a:pt x="40005" y="-5715"/>
                      <a:pt x="77153" y="-5715"/>
                      <a:pt x="100965" y="17145"/>
                    </a:cubicBezTo>
                    <a:lnTo>
                      <a:pt x="100965" y="1714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43" name="Google Shape;1643;p47"/>
            <p:cNvSpPr/>
            <p:nvPr/>
          </p:nvSpPr>
          <p:spPr>
            <a:xfrm>
              <a:off x="1970452" y="2193108"/>
              <a:ext cx="42505" cy="16502"/>
            </a:xfrm>
            <a:custGeom>
              <a:avLst/>
              <a:gdLst/>
              <a:ahLst/>
              <a:cxnLst/>
              <a:rect l="l" t="t" r="r" b="b"/>
              <a:pathLst>
                <a:path w="80962" h="31432" extrusionOk="0">
                  <a:moveTo>
                    <a:pt x="80963" y="31433"/>
                  </a:moveTo>
                  <a:lnTo>
                    <a:pt x="75248" y="0"/>
                  </a:lnTo>
                  <a:lnTo>
                    <a:pt x="0" y="31433"/>
                  </a:lnTo>
                  <a:lnTo>
                    <a:pt x="80963" y="3143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4" name="Google Shape;1644;p47"/>
            <p:cNvSpPr/>
            <p:nvPr/>
          </p:nvSpPr>
          <p:spPr>
            <a:xfrm>
              <a:off x="1918233" y="2157798"/>
              <a:ext cx="15502" cy="52006"/>
            </a:xfrm>
            <a:custGeom>
              <a:avLst/>
              <a:gdLst/>
              <a:ahLst/>
              <a:cxnLst/>
              <a:rect l="l" t="t" r="r" b="b"/>
              <a:pathLst>
                <a:path w="29527" h="99059" extrusionOk="0">
                  <a:moveTo>
                    <a:pt x="3810" y="55245"/>
                  </a:moveTo>
                  <a:lnTo>
                    <a:pt x="0" y="99060"/>
                  </a:lnTo>
                  <a:lnTo>
                    <a:pt x="29528" y="99060"/>
                  </a:lnTo>
                  <a:cubicBezTo>
                    <a:pt x="25718" y="95250"/>
                    <a:pt x="22860" y="91440"/>
                    <a:pt x="20955" y="85725"/>
                  </a:cubicBezTo>
                  <a:cubicBezTo>
                    <a:pt x="15240" y="73342"/>
                    <a:pt x="17145" y="59055"/>
                    <a:pt x="22860" y="48577"/>
                  </a:cubicBezTo>
                  <a:lnTo>
                    <a:pt x="9525" y="3810"/>
                  </a:lnTo>
                  <a:cubicBezTo>
                    <a:pt x="9525" y="2857"/>
                    <a:pt x="8573" y="952"/>
                    <a:pt x="8573" y="0"/>
                  </a:cubicBezTo>
                  <a:lnTo>
                    <a:pt x="953" y="41910"/>
                  </a:lnTo>
                  <a:cubicBezTo>
                    <a:pt x="2857" y="46672"/>
                    <a:pt x="3810" y="50482"/>
                    <a:pt x="3810" y="55245"/>
                  </a:cubicBezTo>
                  <a:lnTo>
                    <a:pt x="3810" y="5524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45" name="Google Shape;1645;p47"/>
            <p:cNvGrpSpPr/>
            <p:nvPr/>
          </p:nvGrpSpPr>
          <p:grpSpPr>
            <a:xfrm>
              <a:off x="1756646" y="2199169"/>
              <a:ext cx="370631" cy="192048"/>
              <a:chOff x="1436232" y="1951569"/>
              <a:chExt cx="709749" cy="367767"/>
            </a:xfrm>
          </p:grpSpPr>
          <p:sp>
            <p:nvSpPr>
              <p:cNvPr id="1646" name="Google Shape;1646;p47"/>
              <p:cNvSpPr/>
              <p:nvPr/>
            </p:nvSpPr>
            <p:spPr>
              <a:xfrm>
                <a:off x="1716404" y="2112644"/>
                <a:ext cx="429577" cy="206692"/>
              </a:xfrm>
              <a:custGeom>
                <a:avLst/>
                <a:gdLst/>
                <a:ahLst/>
                <a:cxnLst/>
                <a:rect l="l" t="t" r="r" b="b"/>
                <a:pathLst>
                  <a:path w="429577" h="206692" extrusionOk="0">
                    <a:moveTo>
                      <a:pt x="408622" y="0"/>
                    </a:moveTo>
                    <a:lnTo>
                      <a:pt x="17145" y="0"/>
                    </a:lnTo>
                    <a:cubicBezTo>
                      <a:pt x="20955" y="13335"/>
                      <a:pt x="17145" y="28575"/>
                      <a:pt x="5715" y="38100"/>
                    </a:cubicBezTo>
                    <a:cubicBezTo>
                      <a:pt x="3810" y="40005"/>
                      <a:pt x="1905" y="40958"/>
                      <a:pt x="0" y="41910"/>
                    </a:cubicBezTo>
                    <a:lnTo>
                      <a:pt x="352425" y="41910"/>
                    </a:lnTo>
                    <a:lnTo>
                      <a:pt x="352425" y="188595"/>
                    </a:lnTo>
                    <a:cubicBezTo>
                      <a:pt x="352425" y="198120"/>
                      <a:pt x="360045" y="206692"/>
                      <a:pt x="370522" y="206692"/>
                    </a:cubicBezTo>
                    <a:cubicBezTo>
                      <a:pt x="380047" y="206692"/>
                      <a:pt x="388620" y="199072"/>
                      <a:pt x="388620" y="188595"/>
                    </a:cubicBezTo>
                    <a:lnTo>
                      <a:pt x="388620" y="41910"/>
                    </a:lnTo>
                    <a:lnTo>
                      <a:pt x="408622" y="41910"/>
                    </a:lnTo>
                    <a:cubicBezTo>
                      <a:pt x="420053" y="41910"/>
                      <a:pt x="429578" y="32385"/>
                      <a:pt x="429578" y="20955"/>
                    </a:cubicBezTo>
                    <a:cubicBezTo>
                      <a:pt x="429578" y="9525"/>
                      <a:pt x="420053" y="0"/>
                      <a:pt x="408622" y="0"/>
                    </a:cubicBezTo>
                    <a:lnTo>
                      <a:pt x="408622"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7" name="Google Shape;1647;p47"/>
              <p:cNvSpPr/>
              <p:nvPr/>
            </p:nvSpPr>
            <p:spPr>
              <a:xfrm>
                <a:off x="1436232" y="1951569"/>
                <a:ext cx="235404" cy="367767"/>
              </a:xfrm>
              <a:custGeom>
                <a:avLst/>
                <a:gdLst/>
                <a:ahLst/>
                <a:cxnLst/>
                <a:rect l="l" t="t" r="r" b="b"/>
                <a:pathLst>
                  <a:path w="235404" h="367767" extrusionOk="0">
                    <a:moveTo>
                      <a:pt x="96340" y="121071"/>
                    </a:moveTo>
                    <a:cubicBezTo>
                      <a:pt x="96340" y="119165"/>
                      <a:pt x="97292" y="118213"/>
                      <a:pt x="98245" y="116308"/>
                    </a:cubicBezTo>
                    <a:lnTo>
                      <a:pt x="75385" y="116308"/>
                    </a:lnTo>
                    <a:cubicBezTo>
                      <a:pt x="98245" y="109640"/>
                      <a:pt x="116342" y="88685"/>
                      <a:pt x="118247" y="62968"/>
                    </a:cubicBezTo>
                    <a:cubicBezTo>
                      <a:pt x="120152" y="30583"/>
                      <a:pt x="95387" y="2008"/>
                      <a:pt x="63002" y="103"/>
                    </a:cubicBezTo>
                    <a:cubicBezTo>
                      <a:pt x="30617" y="-1802"/>
                      <a:pt x="2042" y="22963"/>
                      <a:pt x="137" y="55348"/>
                    </a:cubicBezTo>
                    <a:cubicBezTo>
                      <a:pt x="-1768" y="83923"/>
                      <a:pt x="16330" y="108688"/>
                      <a:pt x="43000" y="116308"/>
                    </a:cubicBezTo>
                    <a:lnTo>
                      <a:pt x="23950" y="116308"/>
                    </a:lnTo>
                    <a:cubicBezTo>
                      <a:pt x="17282" y="116308"/>
                      <a:pt x="12520" y="121071"/>
                      <a:pt x="12520" y="127738"/>
                    </a:cubicBezTo>
                    <a:lnTo>
                      <a:pt x="12520" y="149646"/>
                    </a:lnTo>
                    <a:cubicBezTo>
                      <a:pt x="12520" y="155360"/>
                      <a:pt x="17282" y="161076"/>
                      <a:pt x="22997" y="161076"/>
                    </a:cubicBezTo>
                    <a:cubicBezTo>
                      <a:pt x="12520" y="162028"/>
                      <a:pt x="3947" y="171553"/>
                      <a:pt x="3947" y="182031"/>
                    </a:cubicBezTo>
                    <a:cubicBezTo>
                      <a:pt x="3947" y="193460"/>
                      <a:pt x="13472" y="202985"/>
                      <a:pt x="24902" y="202985"/>
                    </a:cubicBezTo>
                    <a:lnTo>
                      <a:pt x="44905" y="202985"/>
                    </a:lnTo>
                    <a:lnTo>
                      <a:pt x="44905" y="349671"/>
                    </a:lnTo>
                    <a:cubicBezTo>
                      <a:pt x="44905" y="359196"/>
                      <a:pt x="52525" y="367768"/>
                      <a:pt x="63002" y="367768"/>
                    </a:cubicBezTo>
                    <a:cubicBezTo>
                      <a:pt x="72527" y="367768"/>
                      <a:pt x="81100" y="360148"/>
                      <a:pt x="81100" y="349671"/>
                    </a:cubicBezTo>
                    <a:lnTo>
                      <a:pt x="81100" y="202985"/>
                    </a:lnTo>
                    <a:lnTo>
                      <a:pt x="235405" y="202985"/>
                    </a:lnTo>
                    <a:lnTo>
                      <a:pt x="123962" y="170601"/>
                    </a:lnTo>
                    <a:cubicBezTo>
                      <a:pt x="102055" y="164885"/>
                      <a:pt x="89672" y="142026"/>
                      <a:pt x="96340" y="121071"/>
                    </a:cubicBezTo>
                    <a:lnTo>
                      <a:pt x="96340" y="1210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48" name="Google Shape;1648;p47"/>
            <p:cNvSpPr/>
            <p:nvPr/>
          </p:nvSpPr>
          <p:spPr>
            <a:xfrm>
              <a:off x="1812292" y="2178125"/>
              <a:ext cx="303550" cy="122071"/>
            </a:xfrm>
            <a:custGeom>
              <a:avLst/>
              <a:gdLst/>
              <a:ahLst/>
              <a:cxnLst/>
              <a:rect l="l" t="t" r="r" b="b"/>
              <a:pathLst>
                <a:path w="578190" h="232517" extrusionOk="0">
                  <a:moveTo>
                    <a:pt x="547711" y="125852"/>
                  </a:moveTo>
                  <a:lnTo>
                    <a:pt x="281963" y="125852"/>
                  </a:lnTo>
                  <a:lnTo>
                    <a:pt x="281963" y="112517"/>
                  </a:lnTo>
                  <a:lnTo>
                    <a:pt x="548663" y="112517"/>
                  </a:lnTo>
                  <a:cubicBezTo>
                    <a:pt x="558188" y="112517"/>
                    <a:pt x="567713" y="115375"/>
                    <a:pt x="574381" y="121089"/>
                  </a:cubicBezTo>
                  <a:cubicBezTo>
                    <a:pt x="577238" y="116327"/>
                    <a:pt x="578191" y="111564"/>
                    <a:pt x="578191" y="105850"/>
                  </a:cubicBezTo>
                  <a:cubicBezTo>
                    <a:pt x="578191" y="88704"/>
                    <a:pt x="564856" y="75370"/>
                    <a:pt x="547711" y="75370"/>
                  </a:cubicBezTo>
                  <a:lnTo>
                    <a:pt x="514373" y="75370"/>
                  </a:lnTo>
                  <a:lnTo>
                    <a:pt x="496276" y="11552"/>
                  </a:lnTo>
                  <a:cubicBezTo>
                    <a:pt x="494371" y="5837"/>
                    <a:pt x="488656" y="2979"/>
                    <a:pt x="482941" y="3932"/>
                  </a:cubicBezTo>
                  <a:cubicBezTo>
                    <a:pt x="477226" y="5837"/>
                    <a:pt x="474368" y="11552"/>
                    <a:pt x="475321" y="17267"/>
                  </a:cubicBezTo>
                  <a:lnTo>
                    <a:pt x="492466" y="75370"/>
                  </a:lnTo>
                  <a:lnTo>
                    <a:pt x="431506" y="75370"/>
                  </a:lnTo>
                  <a:lnTo>
                    <a:pt x="437221" y="12504"/>
                  </a:lnTo>
                  <a:cubicBezTo>
                    <a:pt x="438173" y="6789"/>
                    <a:pt x="433411" y="1075"/>
                    <a:pt x="427696" y="122"/>
                  </a:cubicBezTo>
                  <a:cubicBezTo>
                    <a:pt x="421981" y="-830"/>
                    <a:pt x="416266" y="3932"/>
                    <a:pt x="416266" y="9647"/>
                  </a:cubicBezTo>
                  <a:lnTo>
                    <a:pt x="409598" y="74417"/>
                  </a:lnTo>
                  <a:lnTo>
                    <a:pt x="187666" y="74417"/>
                  </a:lnTo>
                  <a:lnTo>
                    <a:pt x="193381" y="13457"/>
                  </a:lnTo>
                  <a:cubicBezTo>
                    <a:pt x="194333" y="7742"/>
                    <a:pt x="189571" y="2027"/>
                    <a:pt x="183856" y="2027"/>
                  </a:cubicBezTo>
                  <a:cubicBezTo>
                    <a:pt x="178141" y="2027"/>
                    <a:pt x="173378" y="5837"/>
                    <a:pt x="172426" y="12504"/>
                  </a:cubicBezTo>
                  <a:lnTo>
                    <a:pt x="166711" y="75370"/>
                  </a:lnTo>
                  <a:lnTo>
                    <a:pt x="120038" y="75370"/>
                  </a:lnTo>
                  <a:lnTo>
                    <a:pt x="114323" y="9647"/>
                  </a:lnTo>
                  <a:cubicBezTo>
                    <a:pt x="113371" y="3932"/>
                    <a:pt x="108608" y="-830"/>
                    <a:pt x="102893" y="122"/>
                  </a:cubicBezTo>
                  <a:cubicBezTo>
                    <a:pt x="97178" y="1075"/>
                    <a:pt x="92416" y="5837"/>
                    <a:pt x="93368" y="11552"/>
                  </a:cubicBezTo>
                  <a:lnTo>
                    <a:pt x="99083" y="75370"/>
                  </a:lnTo>
                  <a:lnTo>
                    <a:pt x="61936" y="75370"/>
                  </a:lnTo>
                  <a:cubicBezTo>
                    <a:pt x="45743" y="75370"/>
                    <a:pt x="31456" y="88704"/>
                    <a:pt x="31456" y="105850"/>
                  </a:cubicBezTo>
                  <a:lnTo>
                    <a:pt x="31456" y="131567"/>
                  </a:lnTo>
                  <a:cubicBezTo>
                    <a:pt x="37171" y="132520"/>
                    <a:pt x="37171" y="132520"/>
                    <a:pt x="77176" y="143950"/>
                  </a:cubicBezTo>
                  <a:lnTo>
                    <a:pt x="87653" y="161095"/>
                  </a:lnTo>
                  <a:lnTo>
                    <a:pt x="34313" y="145854"/>
                  </a:lnTo>
                  <a:cubicBezTo>
                    <a:pt x="20026" y="142045"/>
                    <a:pt x="4786" y="149664"/>
                    <a:pt x="976" y="163952"/>
                  </a:cubicBezTo>
                  <a:cubicBezTo>
                    <a:pt x="-2834" y="178239"/>
                    <a:pt x="4786" y="193479"/>
                    <a:pt x="19073" y="197289"/>
                  </a:cubicBezTo>
                  <a:lnTo>
                    <a:pt x="138136" y="231579"/>
                  </a:lnTo>
                  <a:cubicBezTo>
                    <a:pt x="148613" y="234437"/>
                    <a:pt x="160043" y="230627"/>
                    <a:pt x="166711" y="222054"/>
                  </a:cubicBezTo>
                  <a:cubicBezTo>
                    <a:pt x="173378" y="213482"/>
                    <a:pt x="174331" y="201100"/>
                    <a:pt x="168616" y="191575"/>
                  </a:cubicBezTo>
                  <a:lnTo>
                    <a:pt x="134326" y="133472"/>
                  </a:lnTo>
                  <a:lnTo>
                    <a:pt x="179093" y="183002"/>
                  </a:lnTo>
                  <a:lnTo>
                    <a:pt x="179093" y="183002"/>
                  </a:lnTo>
                  <a:lnTo>
                    <a:pt x="180046" y="183954"/>
                  </a:lnTo>
                  <a:cubicBezTo>
                    <a:pt x="241958" y="183954"/>
                    <a:pt x="540091" y="183954"/>
                    <a:pt x="546758" y="183954"/>
                  </a:cubicBezTo>
                  <a:cubicBezTo>
                    <a:pt x="563903" y="183954"/>
                    <a:pt x="577238" y="169667"/>
                    <a:pt x="577238" y="152522"/>
                  </a:cubicBezTo>
                  <a:cubicBezTo>
                    <a:pt x="578191" y="138234"/>
                    <a:pt x="563903" y="125852"/>
                    <a:pt x="547711" y="125852"/>
                  </a:cubicBezTo>
                  <a:lnTo>
                    <a:pt x="547711" y="12585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49" name="Google Shape;1649;p47"/>
          <p:cNvGrpSpPr/>
          <p:nvPr/>
        </p:nvGrpSpPr>
        <p:grpSpPr>
          <a:xfrm>
            <a:off x="2847448" y="2143983"/>
            <a:ext cx="374128" cy="270724"/>
            <a:chOff x="2847448" y="2067783"/>
            <a:chExt cx="374128" cy="270724"/>
          </a:xfrm>
        </p:grpSpPr>
        <p:sp>
          <p:nvSpPr>
            <p:cNvPr id="1650" name="Google Shape;1650;p47"/>
            <p:cNvSpPr/>
            <p:nvPr/>
          </p:nvSpPr>
          <p:spPr>
            <a:xfrm>
              <a:off x="2989184" y="2197087"/>
              <a:ext cx="229028" cy="50006"/>
            </a:xfrm>
            <a:custGeom>
              <a:avLst/>
              <a:gdLst/>
              <a:ahLst/>
              <a:cxnLst/>
              <a:rect l="l" t="t" r="r" b="b"/>
              <a:pathLst>
                <a:path w="436244" h="95250" extrusionOk="0">
                  <a:moveTo>
                    <a:pt x="27622" y="87630"/>
                  </a:moveTo>
                  <a:lnTo>
                    <a:pt x="27622" y="87630"/>
                  </a:lnTo>
                  <a:lnTo>
                    <a:pt x="67628" y="87630"/>
                  </a:lnTo>
                  <a:lnTo>
                    <a:pt x="49530" y="60008"/>
                  </a:lnTo>
                  <a:lnTo>
                    <a:pt x="80963" y="89535"/>
                  </a:lnTo>
                  <a:cubicBezTo>
                    <a:pt x="84772" y="93345"/>
                    <a:pt x="90488" y="95250"/>
                    <a:pt x="95250" y="95250"/>
                  </a:cubicBezTo>
                  <a:lnTo>
                    <a:pt x="182880" y="95250"/>
                  </a:lnTo>
                  <a:cubicBezTo>
                    <a:pt x="195263" y="95250"/>
                    <a:pt x="204788" y="85725"/>
                    <a:pt x="204788" y="73342"/>
                  </a:cubicBezTo>
                  <a:cubicBezTo>
                    <a:pt x="204788" y="60960"/>
                    <a:pt x="195263" y="51435"/>
                    <a:pt x="182880" y="51435"/>
                  </a:cubicBezTo>
                  <a:lnTo>
                    <a:pt x="103822" y="51435"/>
                  </a:lnTo>
                  <a:lnTo>
                    <a:pt x="77153" y="26670"/>
                  </a:lnTo>
                  <a:lnTo>
                    <a:pt x="101917" y="39053"/>
                  </a:lnTo>
                  <a:lnTo>
                    <a:pt x="183833" y="39053"/>
                  </a:lnTo>
                  <a:cubicBezTo>
                    <a:pt x="201930" y="39053"/>
                    <a:pt x="217170" y="54292"/>
                    <a:pt x="217170" y="72390"/>
                  </a:cubicBezTo>
                  <a:cubicBezTo>
                    <a:pt x="217170" y="78105"/>
                    <a:pt x="216217" y="82867"/>
                    <a:pt x="213360" y="87630"/>
                  </a:cubicBezTo>
                  <a:lnTo>
                    <a:pt x="411480" y="87630"/>
                  </a:lnTo>
                  <a:cubicBezTo>
                    <a:pt x="424815" y="87630"/>
                    <a:pt x="435293" y="77153"/>
                    <a:pt x="435293" y="63817"/>
                  </a:cubicBezTo>
                  <a:cubicBezTo>
                    <a:pt x="435293" y="50483"/>
                    <a:pt x="424815" y="40005"/>
                    <a:pt x="411480" y="40005"/>
                  </a:cubicBezTo>
                  <a:lnTo>
                    <a:pt x="198120" y="40005"/>
                  </a:lnTo>
                  <a:lnTo>
                    <a:pt x="198120" y="29528"/>
                  </a:lnTo>
                  <a:lnTo>
                    <a:pt x="411480" y="29528"/>
                  </a:lnTo>
                  <a:cubicBezTo>
                    <a:pt x="419100" y="29528"/>
                    <a:pt x="426720" y="32385"/>
                    <a:pt x="432435" y="36195"/>
                  </a:cubicBezTo>
                  <a:cubicBezTo>
                    <a:pt x="434340" y="32385"/>
                    <a:pt x="436245" y="28575"/>
                    <a:pt x="436245" y="23813"/>
                  </a:cubicBezTo>
                  <a:cubicBezTo>
                    <a:pt x="436245" y="10478"/>
                    <a:pt x="425768" y="0"/>
                    <a:pt x="412432" y="0"/>
                  </a:cubicBezTo>
                  <a:lnTo>
                    <a:pt x="26670" y="0"/>
                  </a:lnTo>
                  <a:cubicBezTo>
                    <a:pt x="11430" y="0"/>
                    <a:pt x="0" y="12383"/>
                    <a:pt x="0" y="27622"/>
                  </a:cubicBezTo>
                  <a:lnTo>
                    <a:pt x="0" y="60008"/>
                  </a:lnTo>
                  <a:cubicBezTo>
                    <a:pt x="953" y="75247"/>
                    <a:pt x="13335" y="87630"/>
                    <a:pt x="27622" y="87630"/>
                  </a:cubicBezTo>
                  <a:lnTo>
                    <a:pt x="27622" y="8763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1" name="Google Shape;1651;p47"/>
            <p:cNvSpPr/>
            <p:nvPr/>
          </p:nvSpPr>
          <p:spPr>
            <a:xfrm>
              <a:off x="2930998" y="2182167"/>
              <a:ext cx="290578" cy="156019"/>
            </a:xfrm>
            <a:custGeom>
              <a:avLst/>
              <a:gdLst/>
              <a:ahLst/>
              <a:cxnLst/>
              <a:rect l="l" t="t" r="r" b="b"/>
              <a:pathLst>
                <a:path w="553482" h="297179" extrusionOk="0">
                  <a:moveTo>
                    <a:pt x="537210" y="128588"/>
                  </a:moveTo>
                  <a:lnTo>
                    <a:pt x="316230" y="128588"/>
                  </a:lnTo>
                  <a:cubicBezTo>
                    <a:pt x="310515" y="132397"/>
                    <a:pt x="303847" y="135255"/>
                    <a:pt x="296227" y="135255"/>
                  </a:cubicBezTo>
                  <a:lnTo>
                    <a:pt x="208597" y="135255"/>
                  </a:lnTo>
                  <a:cubicBezTo>
                    <a:pt x="204788" y="134303"/>
                    <a:pt x="195263" y="137160"/>
                    <a:pt x="187642" y="128588"/>
                  </a:cubicBezTo>
                  <a:lnTo>
                    <a:pt x="87630" y="128588"/>
                  </a:lnTo>
                  <a:cubicBezTo>
                    <a:pt x="91440" y="127635"/>
                    <a:pt x="94297" y="123825"/>
                    <a:pt x="94297" y="120015"/>
                  </a:cubicBezTo>
                  <a:lnTo>
                    <a:pt x="94297" y="102870"/>
                  </a:lnTo>
                  <a:cubicBezTo>
                    <a:pt x="94297" y="98108"/>
                    <a:pt x="90488" y="93345"/>
                    <a:pt x="84772" y="93345"/>
                  </a:cubicBezTo>
                  <a:lnTo>
                    <a:pt x="60008" y="93345"/>
                  </a:lnTo>
                  <a:cubicBezTo>
                    <a:pt x="78105" y="87630"/>
                    <a:pt x="92392" y="71438"/>
                    <a:pt x="94297" y="50483"/>
                  </a:cubicBezTo>
                  <a:cubicBezTo>
                    <a:pt x="96202" y="23813"/>
                    <a:pt x="76200" y="1905"/>
                    <a:pt x="49530" y="0"/>
                  </a:cubicBezTo>
                  <a:cubicBezTo>
                    <a:pt x="46672" y="0"/>
                    <a:pt x="43815" y="0"/>
                    <a:pt x="41910" y="0"/>
                  </a:cubicBezTo>
                  <a:cubicBezTo>
                    <a:pt x="48577" y="8572"/>
                    <a:pt x="51435" y="20003"/>
                    <a:pt x="48577" y="30480"/>
                  </a:cubicBezTo>
                  <a:cubicBezTo>
                    <a:pt x="42863" y="47625"/>
                    <a:pt x="24765" y="58103"/>
                    <a:pt x="7620" y="52388"/>
                  </a:cubicBezTo>
                  <a:lnTo>
                    <a:pt x="0" y="49530"/>
                  </a:lnTo>
                  <a:cubicBezTo>
                    <a:pt x="952" y="69533"/>
                    <a:pt x="15240" y="86678"/>
                    <a:pt x="34290" y="92392"/>
                  </a:cubicBezTo>
                  <a:lnTo>
                    <a:pt x="20002" y="92392"/>
                  </a:lnTo>
                  <a:cubicBezTo>
                    <a:pt x="15240" y="92392"/>
                    <a:pt x="10477" y="96203"/>
                    <a:pt x="10477" y="101917"/>
                  </a:cubicBezTo>
                  <a:lnTo>
                    <a:pt x="10477" y="119063"/>
                  </a:lnTo>
                  <a:cubicBezTo>
                    <a:pt x="10477" y="123825"/>
                    <a:pt x="13335" y="127635"/>
                    <a:pt x="18097" y="128588"/>
                  </a:cubicBezTo>
                  <a:cubicBezTo>
                    <a:pt x="9525" y="129540"/>
                    <a:pt x="3810" y="137160"/>
                    <a:pt x="3810" y="145733"/>
                  </a:cubicBezTo>
                  <a:cubicBezTo>
                    <a:pt x="3810" y="155258"/>
                    <a:pt x="11430" y="162878"/>
                    <a:pt x="20955" y="162878"/>
                  </a:cubicBezTo>
                  <a:lnTo>
                    <a:pt x="38100" y="162878"/>
                  </a:lnTo>
                  <a:lnTo>
                    <a:pt x="38100" y="283845"/>
                  </a:lnTo>
                  <a:cubicBezTo>
                    <a:pt x="38100" y="291465"/>
                    <a:pt x="43815" y="297180"/>
                    <a:pt x="51435" y="297180"/>
                  </a:cubicBezTo>
                  <a:cubicBezTo>
                    <a:pt x="59055" y="297180"/>
                    <a:pt x="64770" y="291465"/>
                    <a:pt x="64770" y="283845"/>
                  </a:cubicBezTo>
                  <a:lnTo>
                    <a:pt x="64770" y="162878"/>
                  </a:lnTo>
                  <a:lnTo>
                    <a:pt x="497205" y="162878"/>
                  </a:lnTo>
                  <a:lnTo>
                    <a:pt x="497205" y="283845"/>
                  </a:lnTo>
                  <a:cubicBezTo>
                    <a:pt x="497205" y="291465"/>
                    <a:pt x="502920" y="297180"/>
                    <a:pt x="510540" y="297180"/>
                  </a:cubicBezTo>
                  <a:cubicBezTo>
                    <a:pt x="518160" y="297180"/>
                    <a:pt x="523875" y="291465"/>
                    <a:pt x="523875" y="283845"/>
                  </a:cubicBezTo>
                  <a:lnTo>
                    <a:pt x="523875" y="162878"/>
                  </a:lnTo>
                  <a:lnTo>
                    <a:pt x="536258" y="162878"/>
                  </a:lnTo>
                  <a:cubicBezTo>
                    <a:pt x="545783" y="162878"/>
                    <a:pt x="553402" y="155258"/>
                    <a:pt x="553402" y="145733"/>
                  </a:cubicBezTo>
                  <a:cubicBezTo>
                    <a:pt x="554355" y="136208"/>
                    <a:pt x="546735" y="128588"/>
                    <a:pt x="537210" y="128588"/>
                  </a:cubicBezTo>
                  <a:lnTo>
                    <a:pt x="537210" y="1285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2" name="Google Shape;1652;p47"/>
            <p:cNvSpPr/>
            <p:nvPr/>
          </p:nvSpPr>
          <p:spPr>
            <a:xfrm>
              <a:off x="2847448" y="2123980"/>
              <a:ext cx="103897" cy="214527"/>
            </a:xfrm>
            <a:custGeom>
              <a:avLst/>
              <a:gdLst/>
              <a:ahLst/>
              <a:cxnLst/>
              <a:rect l="l" t="t" r="r" b="b"/>
              <a:pathLst>
                <a:path w="197900" h="408622" extrusionOk="0">
                  <a:moveTo>
                    <a:pt x="116205" y="187642"/>
                  </a:moveTo>
                  <a:lnTo>
                    <a:pt x="116205" y="148590"/>
                  </a:lnTo>
                  <a:lnTo>
                    <a:pt x="84772" y="139065"/>
                  </a:lnTo>
                  <a:cubicBezTo>
                    <a:pt x="82867" y="138113"/>
                    <a:pt x="68580" y="137160"/>
                    <a:pt x="64770" y="121920"/>
                  </a:cubicBezTo>
                  <a:lnTo>
                    <a:pt x="49530" y="60008"/>
                  </a:lnTo>
                  <a:lnTo>
                    <a:pt x="76200" y="116205"/>
                  </a:lnTo>
                  <a:cubicBezTo>
                    <a:pt x="79058" y="120967"/>
                    <a:pt x="82867" y="124777"/>
                    <a:pt x="88583" y="126683"/>
                  </a:cubicBezTo>
                  <a:lnTo>
                    <a:pt x="171450" y="152400"/>
                  </a:lnTo>
                  <a:cubicBezTo>
                    <a:pt x="181928" y="155258"/>
                    <a:pt x="193358" y="149542"/>
                    <a:pt x="197167" y="139065"/>
                  </a:cubicBezTo>
                  <a:cubicBezTo>
                    <a:pt x="200025" y="128588"/>
                    <a:pt x="194310" y="117158"/>
                    <a:pt x="183833" y="113347"/>
                  </a:cubicBezTo>
                  <a:lnTo>
                    <a:pt x="109538" y="90488"/>
                  </a:lnTo>
                  <a:lnTo>
                    <a:pt x="86678" y="42863"/>
                  </a:lnTo>
                  <a:lnTo>
                    <a:pt x="113347" y="79058"/>
                  </a:lnTo>
                  <a:lnTo>
                    <a:pt x="116205" y="80010"/>
                  </a:lnTo>
                  <a:lnTo>
                    <a:pt x="116205" y="30480"/>
                  </a:lnTo>
                  <a:cubicBezTo>
                    <a:pt x="116205" y="13335"/>
                    <a:pt x="102870" y="0"/>
                    <a:pt x="85725" y="0"/>
                  </a:cubicBezTo>
                  <a:lnTo>
                    <a:pt x="30480" y="0"/>
                  </a:lnTo>
                  <a:cubicBezTo>
                    <a:pt x="13335" y="0"/>
                    <a:pt x="0" y="13335"/>
                    <a:pt x="0" y="30480"/>
                  </a:cubicBezTo>
                  <a:lnTo>
                    <a:pt x="0" y="187642"/>
                  </a:lnTo>
                  <a:lnTo>
                    <a:pt x="0" y="187642"/>
                  </a:lnTo>
                  <a:lnTo>
                    <a:pt x="0" y="382905"/>
                  </a:lnTo>
                  <a:cubicBezTo>
                    <a:pt x="0" y="397192"/>
                    <a:pt x="11430" y="408622"/>
                    <a:pt x="25717" y="408622"/>
                  </a:cubicBezTo>
                  <a:cubicBezTo>
                    <a:pt x="40005" y="408622"/>
                    <a:pt x="51435" y="397192"/>
                    <a:pt x="51435" y="382905"/>
                  </a:cubicBezTo>
                  <a:lnTo>
                    <a:pt x="51435" y="187642"/>
                  </a:lnTo>
                  <a:lnTo>
                    <a:pt x="63817" y="187642"/>
                  </a:lnTo>
                  <a:lnTo>
                    <a:pt x="92392" y="264795"/>
                  </a:lnTo>
                  <a:lnTo>
                    <a:pt x="92392" y="382905"/>
                  </a:lnTo>
                  <a:cubicBezTo>
                    <a:pt x="92392" y="397192"/>
                    <a:pt x="103822" y="408622"/>
                    <a:pt x="118110" y="408622"/>
                  </a:cubicBezTo>
                  <a:cubicBezTo>
                    <a:pt x="132397" y="408622"/>
                    <a:pt x="143828" y="397192"/>
                    <a:pt x="143828" y="382905"/>
                  </a:cubicBezTo>
                  <a:lnTo>
                    <a:pt x="143828" y="260985"/>
                  </a:lnTo>
                  <a:cubicBezTo>
                    <a:pt x="143828" y="258127"/>
                    <a:pt x="142875" y="255270"/>
                    <a:pt x="141922" y="252413"/>
                  </a:cubicBezTo>
                  <a:lnTo>
                    <a:pt x="116205" y="1876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3" name="Google Shape;1653;p47"/>
            <p:cNvSpPr/>
            <p:nvPr/>
          </p:nvSpPr>
          <p:spPr>
            <a:xfrm>
              <a:off x="2865849" y="2067783"/>
              <a:ext cx="48006" cy="48006"/>
            </a:xfrm>
            <a:custGeom>
              <a:avLst/>
              <a:gdLst/>
              <a:ahLst/>
              <a:cxnLst/>
              <a:rect l="l" t="t" r="r" b="b"/>
              <a:pathLst>
                <a:path w="91440" h="91440" extrusionOk="0">
                  <a:moveTo>
                    <a:pt x="91440" y="45720"/>
                  </a:moveTo>
                  <a:cubicBezTo>
                    <a:pt x="91440" y="70485"/>
                    <a:pt x="71438" y="91440"/>
                    <a:pt x="45720" y="91440"/>
                  </a:cubicBezTo>
                  <a:cubicBezTo>
                    <a:pt x="20955" y="91440"/>
                    <a:pt x="0" y="71438"/>
                    <a:pt x="0" y="45720"/>
                  </a:cubicBezTo>
                  <a:cubicBezTo>
                    <a:pt x="0" y="20955"/>
                    <a:pt x="20003" y="0"/>
                    <a:pt x="45720" y="0"/>
                  </a:cubicBezTo>
                  <a:cubicBezTo>
                    <a:pt x="71438" y="953"/>
                    <a:pt x="91440" y="20955"/>
                    <a:pt x="91440" y="45720"/>
                  </a:cubicBezTo>
                  <a:lnTo>
                    <a:pt x="91440" y="45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54" name="Google Shape;1654;p47"/>
          <p:cNvGrpSpPr/>
          <p:nvPr/>
        </p:nvGrpSpPr>
        <p:grpSpPr>
          <a:xfrm>
            <a:off x="3940690" y="2094249"/>
            <a:ext cx="251555" cy="373139"/>
            <a:chOff x="3940690" y="2018049"/>
            <a:chExt cx="251555" cy="373139"/>
          </a:xfrm>
        </p:grpSpPr>
        <p:sp>
          <p:nvSpPr>
            <p:cNvPr id="1655" name="Google Shape;1655;p47"/>
            <p:cNvSpPr/>
            <p:nvPr/>
          </p:nvSpPr>
          <p:spPr>
            <a:xfrm>
              <a:off x="4036264" y="2104584"/>
              <a:ext cx="20003" cy="9501"/>
            </a:xfrm>
            <a:custGeom>
              <a:avLst/>
              <a:gdLst/>
              <a:ahLst/>
              <a:cxnLst/>
              <a:rect l="l" t="t" r="r" b="b"/>
              <a:pathLst>
                <a:path w="38100" h="18097" extrusionOk="0">
                  <a:moveTo>
                    <a:pt x="16193" y="0"/>
                  </a:moveTo>
                  <a:lnTo>
                    <a:pt x="0" y="18098"/>
                  </a:lnTo>
                  <a:cubicBezTo>
                    <a:pt x="6668" y="16193"/>
                    <a:pt x="13335" y="15240"/>
                    <a:pt x="20003" y="15240"/>
                  </a:cubicBezTo>
                  <a:cubicBezTo>
                    <a:pt x="25718" y="15240"/>
                    <a:pt x="31433" y="16193"/>
                    <a:pt x="38100" y="17145"/>
                  </a:cubicBezTo>
                  <a:cubicBezTo>
                    <a:pt x="37147" y="17145"/>
                    <a:pt x="24765" y="13335"/>
                    <a:pt x="16193" y="0"/>
                  </a:cubicBezTo>
                  <a:lnTo>
                    <a:pt x="1619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6" name="Google Shape;1656;p47"/>
            <p:cNvSpPr/>
            <p:nvPr/>
          </p:nvSpPr>
          <p:spPr>
            <a:xfrm>
              <a:off x="3982818" y="2085111"/>
              <a:ext cx="20237" cy="22581"/>
            </a:xfrm>
            <a:custGeom>
              <a:avLst/>
              <a:gdLst/>
              <a:ahLst/>
              <a:cxnLst/>
              <a:rect l="l" t="t" r="r" b="b"/>
              <a:pathLst>
                <a:path w="38546" h="43012" extrusionOk="0">
                  <a:moveTo>
                    <a:pt x="38546" y="2055"/>
                  </a:moveTo>
                  <a:cubicBezTo>
                    <a:pt x="24259" y="-3660"/>
                    <a:pt x="8066" y="3007"/>
                    <a:pt x="2351" y="16342"/>
                  </a:cubicBezTo>
                  <a:cubicBezTo>
                    <a:pt x="-1459" y="25867"/>
                    <a:pt x="-507" y="35392"/>
                    <a:pt x="4256" y="43012"/>
                  </a:cubicBezTo>
                  <a:cubicBezTo>
                    <a:pt x="6161" y="39202"/>
                    <a:pt x="8066" y="35392"/>
                    <a:pt x="10923" y="32535"/>
                  </a:cubicBezTo>
                  <a:lnTo>
                    <a:pt x="38546" y="205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7" name="Google Shape;1657;p47"/>
            <p:cNvSpPr/>
            <p:nvPr/>
          </p:nvSpPr>
          <p:spPr>
            <a:xfrm>
              <a:off x="4065606" y="2117515"/>
              <a:ext cx="14002" cy="8501"/>
            </a:xfrm>
            <a:custGeom>
              <a:avLst/>
              <a:gdLst/>
              <a:ahLst/>
              <a:cxnLst/>
              <a:rect l="l" t="t" r="r" b="b"/>
              <a:pathLst>
                <a:path w="26670" h="16192" extrusionOk="0">
                  <a:moveTo>
                    <a:pt x="0" y="0"/>
                  </a:moveTo>
                  <a:cubicBezTo>
                    <a:pt x="6668" y="3810"/>
                    <a:pt x="13335" y="9525"/>
                    <a:pt x="19050" y="16192"/>
                  </a:cubicBezTo>
                  <a:lnTo>
                    <a:pt x="26670" y="10478"/>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58" name="Google Shape;1658;p47"/>
            <p:cNvGrpSpPr/>
            <p:nvPr/>
          </p:nvGrpSpPr>
          <p:grpSpPr>
            <a:xfrm>
              <a:off x="3940690" y="2018049"/>
              <a:ext cx="251555" cy="373139"/>
              <a:chOff x="5034938" y="1604729"/>
              <a:chExt cx="481721" cy="714552"/>
            </a:xfrm>
          </p:grpSpPr>
          <p:sp>
            <p:nvSpPr>
              <p:cNvPr id="1659" name="Google Shape;1659;p47"/>
              <p:cNvSpPr/>
              <p:nvPr/>
            </p:nvSpPr>
            <p:spPr>
              <a:xfrm>
                <a:off x="5330189" y="1800224"/>
                <a:ext cx="147637" cy="491490"/>
              </a:xfrm>
              <a:custGeom>
                <a:avLst/>
                <a:gdLst/>
                <a:ahLst/>
                <a:cxnLst/>
                <a:rect l="l" t="t" r="r" b="b"/>
                <a:pathLst>
                  <a:path w="147637" h="491490" extrusionOk="0">
                    <a:moveTo>
                      <a:pt x="45720" y="37147"/>
                    </a:moveTo>
                    <a:lnTo>
                      <a:pt x="0" y="18097"/>
                    </a:lnTo>
                    <a:lnTo>
                      <a:pt x="0" y="458153"/>
                    </a:lnTo>
                    <a:cubicBezTo>
                      <a:pt x="0" y="477203"/>
                      <a:pt x="15240" y="491490"/>
                      <a:pt x="33338" y="491490"/>
                    </a:cubicBezTo>
                    <a:cubicBezTo>
                      <a:pt x="52388" y="491490"/>
                      <a:pt x="66675" y="476250"/>
                      <a:pt x="66675" y="458153"/>
                    </a:cubicBezTo>
                    <a:lnTo>
                      <a:pt x="66675" y="188595"/>
                    </a:lnTo>
                    <a:lnTo>
                      <a:pt x="80963" y="188595"/>
                    </a:lnTo>
                    <a:lnTo>
                      <a:pt x="80963" y="458153"/>
                    </a:lnTo>
                    <a:cubicBezTo>
                      <a:pt x="80963" y="477203"/>
                      <a:pt x="96203" y="491490"/>
                      <a:pt x="114300" y="491490"/>
                    </a:cubicBezTo>
                    <a:cubicBezTo>
                      <a:pt x="132397" y="491490"/>
                      <a:pt x="147638" y="476250"/>
                      <a:pt x="147638" y="458153"/>
                    </a:cubicBezTo>
                    <a:lnTo>
                      <a:pt x="147638" y="0"/>
                    </a:lnTo>
                    <a:lnTo>
                      <a:pt x="80010" y="35242"/>
                    </a:lnTo>
                    <a:cubicBezTo>
                      <a:pt x="70485" y="41910"/>
                      <a:pt x="57150" y="42863"/>
                      <a:pt x="45720" y="37147"/>
                    </a:cubicBezTo>
                    <a:lnTo>
                      <a:pt x="45720" y="3714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0" name="Google Shape;1660;p47"/>
              <p:cNvSpPr/>
              <p:nvPr/>
            </p:nvSpPr>
            <p:spPr>
              <a:xfrm>
                <a:off x="5034938" y="1661240"/>
                <a:ext cx="264850" cy="658041"/>
              </a:xfrm>
              <a:custGeom>
                <a:avLst/>
                <a:gdLst/>
                <a:ahLst/>
                <a:cxnLst/>
                <a:rect l="l" t="t" r="r" b="b"/>
                <a:pathLst>
                  <a:path w="264850" h="658041" extrusionOk="0">
                    <a:moveTo>
                      <a:pt x="11405" y="466644"/>
                    </a:moveTo>
                    <a:cubicBezTo>
                      <a:pt x="1880" y="474264"/>
                      <a:pt x="-1930" y="486647"/>
                      <a:pt x="928" y="498077"/>
                    </a:cubicBezTo>
                    <a:lnTo>
                      <a:pt x="39980" y="636189"/>
                    </a:lnTo>
                    <a:cubicBezTo>
                      <a:pt x="44743" y="652382"/>
                      <a:pt x="60936" y="660954"/>
                      <a:pt x="76176" y="657144"/>
                    </a:cubicBezTo>
                    <a:cubicBezTo>
                      <a:pt x="92368" y="652382"/>
                      <a:pt x="100941" y="636189"/>
                      <a:pt x="96178" y="620949"/>
                    </a:cubicBezTo>
                    <a:lnTo>
                      <a:pt x="62841" y="500934"/>
                    </a:lnTo>
                    <a:lnTo>
                      <a:pt x="112371" y="461882"/>
                    </a:lnTo>
                    <a:lnTo>
                      <a:pt x="146661" y="465692"/>
                    </a:lnTo>
                    <a:cubicBezTo>
                      <a:pt x="135230" y="460929"/>
                      <a:pt x="126658" y="452357"/>
                      <a:pt x="121896" y="439974"/>
                    </a:cubicBezTo>
                    <a:cubicBezTo>
                      <a:pt x="115228" y="418067"/>
                      <a:pt x="126658" y="394254"/>
                      <a:pt x="148566" y="387587"/>
                    </a:cubicBezTo>
                    <a:lnTo>
                      <a:pt x="210478" y="367584"/>
                    </a:lnTo>
                    <a:lnTo>
                      <a:pt x="211430" y="383777"/>
                    </a:lnTo>
                    <a:lnTo>
                      <a:pt x="154280" y="402827"/>
                    </a:lnTo>
                    <a:cubicBezTo>
                      <a:pt x="139993" y="407589"/>
                      <a:pt x="132373" y="421877"/>
                      <a:pt x="137136" y="436164"/>
                    </a:cubicBezTo>
                    <a:cubicBezTo>
                      <a:pt x="141898" y="450452"/>
                      <a:pt x="156186" y="458072"/>
                      <a:pt x="170473" y="453309"/>
                    </a:cubicBezTo>
                    <a:lnTo>
                      <a:pt x="246673" y="428544"/>
                    </a:lnTo>
                    <a:cubicBezTo>
                      <a:pt x="258103" y="424734"/>
                      <a:pt x="265723" y="414257"/>
                      <a:pt x="264771" y="402827"/>
                    </a:cubicBezTo>
                    <a:lnTo>
                      <a:pt x="260961" y="296147"/>
                    </a:lnTo>
                    <a:cubicBezTo>
                      <a:pt x="260008" y="279954"/>
                      <a:pt x="253341" y="265667"/>
                      <a:pt x="242863" y="255189"/>
                    </a:cubicBezTo>
                    <a:cubicBezTo>
                      <a:pt x="229528" y="264714"/>
                      <a:pt x="213336" y="268524"/>
                      <a:pt x="196191" y="266619"/>
                    </a:cubicBezTo>
                    <a:cubicBezTo>
                      <a:pt x="157138" y="262809"/>
                      <a:pt x="129516" y="227567"/>
                      <a:pt x="133326" y="189467"/>
                    </a:cubicBezTo>
                    <a:cubicBezTo>
                      <a:pt x="134278" y="177084"/>
                      <a:pt x="139041" y="164702"/>
                      <a:pt x="146661" y="155177"/>
                    </a:cubicBezTo>
                    <a:lnTo>
                      <a:pt x="148566" y="145652"/>
                    </a:lnTo>
                    <a:lnTo>
                      <a:pt x="194286" y="95169"/>
                    </a:lnTo>
                    <a:cubicBezTo>
                      <a:pt x="193333" y="87549"/>
                      <a:pt x="194286" y="79929"/>
                      <a:pt x="197143" y="73262"/>
                    </a:cubicBezTo>
                    <a:cubicBezTo>
                      <a:pt x="203811" y="57069"/>
                      <a:pt x="220003" y="46592"/>
                      <a:pt x="237148" y="47544"/>
                    </a:cubicBezTo>
                    <a:lnTo>
                      <a:pt x="240005" y="43734"/>
                    </a:lnTo>
                    <a:cubicBezTo>
                      <a:pt x="249530" y="33257"/>
                      <a:pt x="248578" y="16112"/>
                      <a:pt x="238101" y="6587"/>
                    </a:cubicBezTo>
                    <a:cubicBezTo>
                      <a:pt x="227623" y="-2938"/>
                      <a:pt x="210478" y="-1986"/>
                      <a:pt x="200953" y="8492"/>
                    </a:cubicBezTo>
                    <a:lnTo>
                      <a:pt x="103798" y="114219"/>
                    </a:lnTo>
                    <a:cubicBezTo>
                      <a:pt x="100941" y="118029"/>
                      <a:pt x="98083" y="122792"/>
                      <a:pt x="97130" y="127554"/>
                    </a:cubicBezTo>
                    <a:lnTo>
                      <a:pt x="76176" y="248522"/>
                    </a:lnTo>
                    <a:lnTo>
                      <a:pt x="59030" y="428544"/>
                    </a:lnTo>
                    <a:lnTo>
                      <a:pt x="11405" y="4666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1" name="Google Shape;1661;p47"/>
              <p:cNvSpPr/>
              <p:nvPr/>
            </p:nvSpPr>
            <p:spPr>
              <a:xfrm>
                <a:off x="5193306" y="2108834"/>
                <a:ext cx="118582" cy="210225"/>
              </a:xfrm>
              <a:custGeom>
                <a:avLst/>
                <a:gdLst/>
                <a:ahLst/>
                <a:cxnLst/>
                <a:rect l="l" t="t" r="r" b="b"/>
                <a:pathLst>
                  <a:path w="118582" h="210225" extrusionOk="0">
                    <a:moveTo>
                      <a:pt x="74970" y="0"/>
                    </a:moveTo>
                    <a:lnTo>
                      <a:pt x="17820" y="18098"/>
                    </a:lnTo>
                    <a:cubicBezTo>
                      <a:pt x="13058" y="20003"/>
                      <a:pt x="8295" y="20003"/>
                      <a:pt x="3533" y="20003"/>
                    </a:cubicBezTo>
                    <a:lnTo>
                      <a:pt x="52110" y="56198"/>
                    </a:lnTo>
                    <a:lnTo>
                      <a:pt x="2580" y="168593"/>
                    </a:lnTo>
                    <a:cubicBezTo>
                      <a:pt x="-4087" y="183833"/>
                      <a:pt x="2580" y="200978"/>
                      <a:pt x="17820" y="207645"/>
                    </a:cubicBezTo>
                    <a:cubicBezTo>
                      <a:pt x="33060" y="214313"/>
                      <a:pt x="50205" y="207645"/>
                      <a:pt x="56873" y="192405"/>
                    </a:cubicBezTo>
                    <a:lnTo>
                      <a:pt x="115928" y="58103"/>
                    </a:lnTo>
                    <a:cubicBezTo>
                      <a:pt x="121643" y="45720"/>
                      <a:pt x="117833" y="31433"/>
                      <a:pt x="107355" y="22860"/>
                    </a:cubicBezTo>
                    <a:cubicBezTo>
                      <a:pt x="106403" y="23813"/>
                      <a:pt x="85448" y="7620"/>
                      <a:pt x="74970" y="0"/>
                    </a:cubicBezTo>
                    <a:lnTo>
                      <a:pt x="7497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2" name="Google Shape;1662;p47"/>
              <p:cNvSpPr/>
              <p:nvPr/>
            </p:nvSpPr>
            <p:spPr>
              <a:xfrm>
                <a:off x="5184206" y="1801177"/>
                <a:ext cx="110005" cy="109787"/>
              </a:xfrm>
              <a:custGeom>
                <a:avLst/>
                <a:gdLst/>
                <a:ahLst/>
                <a:cxnLst/>
                <a:rect l="l" t="t" r="r" b="b"/>
                <a:pathLst>
                  <a:path w="110005" h="109787" extrusionOk="0">
                    <a:moveTo>
                      <a:pt x="54543" y="0"/>
                    </a:moveTo>
                    <a:cubicBezTo>
                      <a:pt x="26921" y="0"/>
                      <a:pt x="3108" y="20955"/>
                      <a:pt x="250" y="49530"/>
                    </a:cubicBezTo>
                    <a:cubicBezTo>
                      <a:pt x="-2607" y="80010"/>
                      <a:pt x="19300" y="106680"/>
                      <a:pt x="49781" y="109538"/>
                    </a:cubicBezTo>
                    <a:cubicBezTo>
                      <a:pt x="80261" y="112395"/>
                      <a:pt x="106931" y="90488"/>
                      <a:pt x="109788" y="60007"/>
                    </a:cubicBezTo>
                    <a:cubicBezTo>
                      <a:pt x="112646" y="28575"/>
                      <a:pt x="86928" y="0"/>
                      <a:pt x="54543" y="0"/>
                    </a:cubicBezTo>
                    <a:lnTo>
                      <a:pt x="5454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3" name="Google Shape;1663;p47"/>
              <p:cNvSpPr/>
              <p:nvPr/>
            </p:nvSpPr>
            <p:spPr>
              <a:xfrm>
                <a:off x="5242423" y="1721030"/>
                <a:ext cx="274236" cy="106947"/>
              </a:xfrm>
              <a:custGeom>
                <a:avLst/>
                <a:gdLst/>
                <a:ahLst/>
                <a:cxnLst/>
                <a:rect l="l" t="t" r="r" b="b"/>
                <a:pathLst>
                  <a:path w="274236" h="106947" extrusionOk="0">
                    <a:moveTo>
                      <a:pt x="273504" y="21091"/>
                    </a:moveTo>
                    <a:cubicBezTo>
                      <a:pt x="270646" y="8709"/>
                      <a:pt x="259216" y="136"/>
                      <a:pt x="245881" y="136"/>
                    </a:cubicBezTo>
                    <a:cubicBezTo>
                      <a:pt x="232546" y="136"/>
                      <a:pt x="222069" y="136"/>
                      <a:pt x="208733" y="136"/>
                    </a:cubicBezTo>
                    <a:cubicBezTo>
                      <a:pt x="195398" y="10614"/>
                      <a:pt x="179206" y="17281"/>
                      <a:pt x="161108" y="17281"/>
                    </a:cubicBezTo>
                    <a:cubicBezTo>
                      <a:pt x="143011" y="17281"/>
                      <a:pt x="126819" y="10614"/>
                      <a:pt x="113483" y="136"/>
                    </a:cubicBezTo>
                    <a:lnTo>
                      <a:pt x="86814" y="136"/>
                    </a:lnTo>
                    <a:cubicBezTo>
                      <a:pt x="83004" y="136"/>
                      <a:pt x="79194" y="1089"/>
                      <a:pt x="76336" y="2041"/>
                    </a:cubicBezTo>
                    <a:lnTo>
                      <a:pt x="148726" y="32521"/>
                    </a:lnTo>
                    <a:lnTo>
                      <a:pt x="192541" y="27759"/>
                    </a:lnTo>
                    <a:lnTo>
                      <a:pt x="148726" y="48714"/>
                    </a:lnTo>
                    <a:lnTo>
                      <a:pt x="39189" y="2041"/>
                    </a:lnTo>
                    <a:cubicBezTo>
                      <a:pt x="24901" y="-3674"/>
                      <a:pt x="8708" y="2994"/>
                      <a:pt x="2041" y="17281"/>
                    </a:cubicBezTo>
                    <a:cubicBezTo>
                      <a:pt x="-3674" y="31569"/>
                      <a:pt x="2994" y="47761"/>
                      <a:pt x="17281" y="54429"/>
                    </a:cubicBezTo>
                    <a:lnTo>
                      <a:pt x="138248" y="104911"/>
                    </a:lnTo>
                    <a:cubicBezTo>
                      <a:pt x="145869" y="107769"/>
                      <a:pt x="154441" y="107769"/>
                      <a:pt x="162061" y="103959"/>
                    </a:cubicBezTo>
                    <a:lnTo>
                      <a:pt x="258264" y="53476"/>
                    </a:lnTo>
                    <a:cubicBezTo>
                      <a:pt x="259216" y="53476"/>
                      <a:pt x="259216" y="52524"/>
                      <a:pt x="260169" y="52524"/>
                    </a:cubicBezTo>
                    <a:cubicBezTo>
                      <a:pt x="270646" y="44904"/>
                      <a:pt x="276361" y="32521"/>
                      <a:pt x="273504" y="21091"/>
                    </a:cubicBezTo>
                    <a:lnTo>
                      <a:pt x="273504" y="2109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4" name="Google Shape;1664;p47"/>
              <p:cNvSpPr/>
              <p:nvPr/>
            </p:nvSpPr>
            <p:spPr>
              <a:xfrm>
                <a:off x="5346140" y="1604729"/>
                <a:ext cx="116687" cy="116678"/>
              </a:xfrm>
              <a:custGeom>
                <a:avLst/>
                <a:gdLst/>
                <a:ahLst/>
                <a:cxnLst/>
                <a:rect l="l" t="t" r="r" b="b"/>
                <a:pathLst>
                  <a:path w="116687" h="116678" extrusionOk="0">
                    <a:moveTo>
                      <a:pt x="64059" y="233"/>
                    </a:moveTo>
                    <a:cubicBezTo>
                      <a:pt x="96444" y="3090"/>
                      <a:pt x="119303" y="31665"/>
                      <a:pt x="116446" y="64050"/>
                    </a:cubicBezTo>
                    <a:cubicBezTo>
                      <a:pt x="113589" y="96435"/>
                      <a:pt x="85014" y="119295"/>
                      <a:pt x="52628" y="116438"/>
                    </a:cubicBezTo>
                    <a:cubicBezTo>
                      <a:pt x="20244" y="113580"/>
                      <a:pt x="-2616" y="85005"/>
                      <a:pt x="241" y="52620"/>
                    </a:cubicBezTo>
                    <a:cubicBezTo>
                      <a:pt x="3099" y="21188"/>
                      <a:pt x="31674" y="-2625"/>
                      <a:pt x="64059" y="233"/>
                    </a:cubicBezTo>
                    <a:lnTo>
                      <a:pt x="64059" y="23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665" name="Google Shape;1665;p47"/>
          <p:cNvGrpSpPr/>
          <p:nvPr/>
        </p:nvGrpSpPr>
        <p:grpSpPr>
          <a:xfrm>
            <a:off x="4948047" y="2144607"/>
            <a:ext cx="373201" cy="271227"/>
            <a:chOff x="4948047" y="2068407"/>
            <a:chExt cx="373201" cy="271227"/>
          </a:xfrm>
        </p:grpSpPr>
        <p:grpSp>
          <p:nvGrpSpPr>
            <p:cNvPr id="1666" name="Google Shape;1666;p47"/>
            <p:cNvGrpSpPr/>
            <p:nvPr/>
          </p:nvGrpSpPr>
          <p:grpSpPr>
            <a:xfrm>
              <a:off x="4948047" y="2212037"/>
              <a:ext cx="244772" cy="127597"/>
              <a:chOff x="6672159" y="1976212"/>
              <a:chExt cx="468732" cy="244345"/>
            </a:xfrm>
          </p:grpSpPr>
          <p:sp>
            <p:nvSpPr>
              <p:cNvPr id="1667" name="Google Shape;1667;p47"/>
              <p:cNvSpPr/>
              <p:nvPr/>
            </p:nvSpPr>
            <p:spPr>
              <a:xfrm>
                <a:off x="6898956" y="2112644"/>
                <a:ext cx="66956" cy="107913"/>
              </a:xfrm>
              <a:custGeom>
                <a:avLst/>
                <a:gdLst/>
                <a:ahLst/>
                <a:cxnLst/>
                <a:rect l="l" t="t" r="r" b="b"/>
                <a:pathLst>
                  <a:path w="66956" h="107913" extrusionOk="0">
                    <a:moveTo>
                      <a:pt x="47625" y="0"/>
                    </a:moveTo>
                    <a:lnTo>
                      <a:pt x="11430" y="0"/>
                    </a:lnTo>
                    <a:cubicBezTo>
                      <a:pt x="11430" y="1905"/>
                      <a:pt x="11430" y="3810"/>
                      <a:pt x="11430" y="5715"/>
                    </a:cubicBezTo>
                    <a:lnTo>
                      <a:pt x="9525" y="14288"/>
                    </a:lnTo>
                    <a:cubicBezTo>
                      <a:pt x="6668" y="26670"/>
                      <a:pt x="3810" y="39052"/>
                      <a:pt x="0" y="51435"/>
                    </a:cubicBezTo>
                    <a:lnTo>
                      <a:pt x="9525" y="86677"/>
                    </a:lnTo>
                    <a:cubicBezTo>
                      <a:pt x="14288" y="101917"/>
                      <a:pt x="30480" y="111442"/>
                      <a:pt x="45720" y="106680"/>
                    </a:cubicBezTo>
                    <a:cubicBezTo>
                      <a:pt x="60960" y="101917"/>
                      <a:pt x="70485" y="85725"/>
                      <a:pt x="65723" y="70485"/>
                    </a:cubicBezTo>
                    <a:lnTo>
                      <a:pt x="47625"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8" name="Google Shape;1668;p47"/>
              <p:cNvSpPr/>
              <p:nvPr/>
            </p:nvSpPr>
            <p:spPr>
              <a:xfrm>
                <a:off x="7092314" y="2068829"/>
                <a:ext cx="48577" cy="74295"/>
              </a:xfrm>
              <a:custGeom>
                <a:avLst/>
                <a:gdLst/>
                <a:ahLst/>
                <a:cxnLst/>
                <a:rect l="l" t="t" r="r" b="b"/>
                <a:pathLst>
                  <a:path w="48577" h="74295" extrusionOk="0">
                    <a:moveTo>
                      <a:pt x="16193" y="74295"/>
                    </a:moveTo>
                    <a:lnTo>
                      <a:pt x="48578" y="0"/>
                    </a:lnTo>
                    <a:lnTo>
                      <a:pt x="0" y="5715"/>
                    </a:lnTo>
                    <a:lnTo>
                      <a:pt x="0" y="74295"/>
                    </a:lnTo>
                    <a:lnTo>
                      <a:pt x="16193" y="7429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9" name="Google Shape;1669;p47"/>
              <p:cNvSpPr/>
              <p:nvPr/>
            </p:nvSpPr>
            <p:spPr>
              <a:xfrm>
                <a:off x="6672159" y="1976212"/>
                <a:ext cx="118316" cy="118437"/>
              </a:xfrm>
              <a:custGeom>
                <a:avLst/>
                <a:gdLst/>
                <a:ahLst/>
                <a:cxnLst/>
                <a:rect l="l" t="t" r="r" b="b"/>
                <a:pathLst>
                  <a:path w="118316" h="118437" extrusionOk="0">
                    <a:moveTo>
                      <a:pt x="55348" y="224"/>
                    </a:moveTo>
                    <a:cubicBezTo>
                      <a:pt x="22963" y="2129"/>
                      <a:pt x="-1802" y="30704"/>
                      <a:pt x="103" y="63089"/>
                    </a:cubicBezTo>
                    <a:cubicBezTo>
                      <a:pt x="2008" y="95474"/>
                      <a:pt x="30583" y="120239"/>
                      <a:pt x="62968" y="118334"/>
                    </a:cubicBezTo>
                    <a:cubicBezTo>
                      <a:pt x="95353" y="116429"/>
                      <a:pt x="120118" y="87854"/>
                      <a:pt x="118213" y="55469"/>
                    </a:cubicBezTo>
                    <a:cubicBezTo>
                      <a:pt x="116308" y="22132"/>
                      <a:pt x="87733" y="-2633"/>
                      <a:pt x="55348" y="224"/>
                    </a:cubicBezTo>
                    <a:lnTo>
                      <a:pt x="55348" y="22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70" name="Google Shape;1670;p47"/>
            <p:cNvSpPr/>
            <p:nvPr/>
          </p:nvSpPr>
          <p:spPr>
            <a:xfrm>
              <a:off x="5038004" y="2119007"/>
              <a:ext cx="209110" cy="113471"/>
            </a:xfrm>
            <a:custGeom>
              <a:avLst/>
              <a:gdLst/>
              <a:ahLst/>
              <a:cxnLst/>
              <a:rect l="l" t="t" r="r" b="b"/>
              <a:pathLst>
                <a:path w="398304" h="216136" extrusionOk="0">
                  <a:moveTo>
                    <a:pt x="7779" y="146685"/>
                  </a:moveTo>
                  <a:lnTo>
                    <a:pt x="77312" y="209550"/>
                  </a:lnTo>
                  <a:cubicBezTo>
                    <a:pt x="87790" y="219075"/>
                    <a:pt x="104935" y="218122"/>
                    <a:pt x="114460" y="207645"/>
                  </a:cubicBezTo>
                  <a:cubicBezTo>
                    <a:pt x="123985" y="197167"/>
                    <a:pt x="123032" y="180022"/>
                    <a:pt x="112554" y="170497"/>
                  </a:cubicBezTo>
                  <a:lnTo>
                    <a:pt x="57310" y="120967"/>
                  </a:lnTo>
                  <a:lnTo>
                    <a:pt x="79217" y="70485"/>
                  </a:lnTo>
                  <a:lnTo>
                    <a:pt x="79217" y="122872"/>
                  </a:lnTo>
                  <a:lnTo>
                    <a:pt x="121127" y="160972"/>
                  </a:lnTo>
                  <a:cubicBezTo>
                    <a:pt x="121127" y="160972"/>
                    <a:pt x="204947" y="160972"/>
                    <a:pt x="212567" y="160972"/>
                  </a:cubicBezTo>
                  <a:cubicBezTo>
                    <a:pt x="216377" y="160972"/>
                    <a:pt x="223044" y="160972"/>
                    <a:pt x="227807" y="164783"/>
                  </a:cubicBezTo>
                  <a:lnTo>
                    <a:pt x="227807" y="88583"/>
                  </a:lnTo>
                  <a:lnTo>
                    <a:pt x="243999" y="145733"/>
                  </a:lnTo>
                  <a:cubicBezTo>
                    <a:pt x="245904" y="154305"/>
                    <a:pt x="252572" y="160972"/>
                    <a:pt x="260192" y="163830"/>
                  </a:cubicBezTo>
                  <a:lnTo>
                    <a:pt x="301149" y="178117"/>
                  </a:lnTo>
                  <a:lnTo>
                    <a:pt x="398304" y="167640"/>
                  </a:lnTo>
                  <a:cubicBezTo>
                    <a:pt x="395447" y="160020"/>
                    <a:pt x="389732" y="154305"/>
                    <a:pt x="382112" y="151447"/>
                  </a:cubicBezTo>
                  <a:lnTo>
                    <a:pt x="290672" y="119063"/>
                  </a:lnTo>
                  <a:lnTo>
                    <a:pt x="269717" y="43815"/>
                  </a:lnTo>
                  <a:cubicBezTo>
                    <a:pt x="264002" y="22860"/>
                    <a:pt x="246857" y="7620"/>
                    <a:pt x="226854" y="1905"/>
                  </a:cubicBezTo>
                  <a:cubicBezTo>
                    <a:pt x="214472" y="18097"/>
                    <a:pt x="194469" y="28575"/>
                    <a:pt x="171610" y="28575"/>
                  </a:cubicBezTo>
                  <a:cubicBezTo>
                    <a:pt x="148749" y="28575"/>
                    <a:pt x="127794" y="17145"/>
                    <a:pt x="115412" y="0"/>
                  </a:cubicBezTo>
                  <a:lnTo>
                    <a:pt x="93504" y="0"/>
                  </a:lnTo>
                  <a:cubicBezTo>
                    <a:pt x="69692" y="0"/>
                    <a:pt x="48737" y="14288"/>
                    <a:pt x="39212" y="36195"/>
                  </a:cubicBezTo>
                  <a:lnTo>
                    <a:pt x="3017" y="119063"/>
                  </a:lnTo>
                  <a:cubicBezTo>
                    <a:pt x="-2698" y="127635"/>
                    <a:pt x="160" y="139065"/>
                    <a:pt x="7779" y="146685"/>
                  </a:cubicBezTo>
                  <a:lnTo>
                    <a:pt x="7779" y="14668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71" name="Google Shape;1671;p47"/>
            <p:cNvGrpSpPr/>
            <p:nvPr/>
          </p:nvGrpSpPr>
          <p:grpSpPr>
            <a:xfrm>
              <a:off x="5021715" y="2068407"/>
              <a:ext cx="299533" cy="270583"/>
              <a:chOff x="6813231" y="1701164"/>
              <a:chExt cx="573598" cy="518160"/>
            </a:xfrm>
          </p:grpSpPr>
          <p:sp>
            <p:nvSpPr>
              <p:cNvPr id="1672" name="Google Shape;1672;p47"/>
              <p:cNvSpPr/>
              <p:nvPr/>
            </p:nvSpPr>
            <p:spPr>
              <a:xfrm>
                <a:off x="6962774" y="1701164"/>
                <a:ext cx="108585" cy="108584"/>
              </a:xfrm>
              <a:custGeom>
                <a:avLst/>
                <a:gdLst/>
                <a:ahLst/>
                <a:cxnLst/>
                <a:rect l="l" t="t" r="r" b="b"/>
                <a:pathLst>
                  <a:path w="108585" h="108584" extrusionOk="0">
                    <a:moveTo>
                      <a:pt x="108585" y="54292"/>
                    </a:moveTo>
                    <a:cubicBezTo>
                      <a:pt x="108585" y="84772"/>
                      <a:pt x="83820" y="108585"/>
                      <a:pt x="54293" y="108585"/>
                    </a:cubicBezTo>
                    <a:cubicBezTo>
                      <a:pt x="23813" y="108585"/>
                      <a:pt x="0" y="83820"/>
                      <a:pt x="0" y="54292"/>
                    </a:cubicBezTo>
                    <a:cubicBezTo>
                      <a:pt x="0" y="23813"/>
                      <a:pt x="24765" y="0"/>
                      <a:pt x="54293" y="0"/>
                    </a:cubicBezTo>
                    <a:cubicBezTo>
                      <a:pt x="83820" y="0"/>
                      <a:pt x="108585" y="24765"/>
                      <a:pt x="108585" y="54292"/>
                    </a:cubicBezTo>
                    <a:lnTo>
                      <a:pt x="108585" y="5429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3" name="Google Shape;1673;p47"/>
              <p:cNvSpPr/>
              <p:nvPr/>
            </p:nvSpPr>
            <p:spPr>
              <a:xfrm>
                <a:off x="6813231" y="1968623"/>
                <a:ext cx="573598" cy="250701"/>
              </a:xfrm>
              <a:custGeom>
                <a:avLst/>
                <a:gdLst/>
                <a:ahLst/>
                <a:cxnLst/>
                <a:rect l="l" t="t" r="r" b="b"/>
                <a:pathLst>
                  <a:path w="573598" h="250701" extrusionOk="0">
                    <a:moveTo>
                      <a:pt x="573405" y="26864"/>
                    </a:moveTo>
                    <a:cubicBezTo>
                      <a:pt x="571500" y="10671"/>
                      <a:pt x="556260" y="-1711"/>
                      <a:pt x="540068" y="194"/>
                    </a:cubicBezTo>
                    <a:lnTo>
                      <a:pt x="261938" y="30674"/>
                    </a:lnTo>
                    <a:cubicBezTo>
                      <a:pt x="259080" y="3051"/>
                      <a:pt x="231457" y="4956"/>
                      <a:pt x="231457" y="4956"/>
                    </a:cubicBezTo>
                    <a:lnTo>
                      <a:pt x="163830" y="4956"/>
                    </a:lnTo>
                    <a:cubicBezTo>
                      <a:pt x="169545" y="18291"/>
                      <a:pt x="166688" y="34484"/>
                      <a:pt x="156210" y="46866"/>
                    </a:cubicBezTo>
                    <a:cubicBezTo>
                      <a:pt x="140970" y="63059"/>
                      <a:pt x="116205" y="64964"/>
                      <a:pt x="100013" y="49724"/>
                    </a:cubicBezTo>
                    <a:lnTo>
                      <a:pt x="51435" y="4956"/>
                    </a:lnTo>
                    <a:lnTo>
                      <a:pt x="33338" y="4956"/>
                    </a:lnTo>
                    <a:cubicBezTo>
                      <a:pt x="33338" y="4956"/>
                      <a:pt x="33338" y="4956"/>
                      <a:pt x="33338" y="4956"/>
                    </a:cubicBezTo>
                    <a:cubicBezTo>
                      <a:pt x="14288" y="4956"/>
                      <a:pt x="0" y="20196"/>
                      <a:pt x="0" y="38294"/>
                    </a:cubicBezTo>
                    <a:lnTo>
                      <a:pt x="0" y="93539"/>
                    </a:lnTo>
                    <a:cubicBezTo>
                      <a:pt x="0" y="107826"/>
                      <a:pt x="8573" y="120209"/>
                      <a:pt x="21907" y="124971"/>
                    </a:cubicBezTo>
                    <a:cubicBezTo>
                      <a:pt x="27623" y="103064"/>
                      <a:pt x="33338" y="82109"/>
                      <a:pt x="40957" y="62106"/>
                    </a:cubicBezTo>
                    <a:lnTo>
                      <a:pt x="32385" y="138306"/>
                    </a:lnTo>
                    <a:lnTo>
                      <a:pt x="5715" y="214506"/>
                    </a:lnTo>
                    <a:cubicBezTo>
                      <a:pt x="953" y="228794"/>
                      <a:pt x="8573" y="244034"/>
                      <a:pt x="22860" y="248796"/>
                    </a:cubicBezTo>
                    <a:cubicBezTo>
                      <a:pt x="37148" y="253559"/>
                      <a:pt x="52388" y="245939"/>
                      <a:pt x="57150" y="231651"/>
                    </a:cubicBezTo>
                    <a:lnTo>
                      <a:pt x="84773" y="152594"/>
                    </a:lnTo>
                    <a:cubicBezTo>
                      <a:pt x="85725" y="150689"/>
                      <a:pt x="85725" y="148784"/>
                      <a:pt x="85725" y="146879"/>
                    </a:cubicBezTo>
                    <a:lnTo>
                      <a:pt x="95250" y="67821"/>
                    </a:lnTo>
                    <a:cubicBezTo>
                      <a:pt x="98107" y="87824"/>
                      <a:pt x="99060" y="106874"/>
                      <a:pt x="99060" y="126876"/>
                    </a:cubicBezTo>
                    <a:lnTo>
                      <a:pt x="204788" y="126876"/>
                    </a:lnTo>
                    <a:lnTo>
                      <a:pt x="204788" y="220221"/>
                    </a:lnTo>
                    <a:cubicBezTo>
                      <a:pt x="204788" y="236414"/>
                      <a:pt x="218123" y="250701"/>
                      <a:pt x="235268" y="250701"/>
                    </a:cubicBezTo>
                    <a:lnTo>
                      <a:pt x="392430" y="250701"/>
                    </a:lnTo>
                    <a:cubicBezTo>
                      <a:pt x="408623" y="250701"/>
                      <a:pt x="422910" y="237366"/>
                      <a:pt x="422910" y="220221"/>
                    </a:cubicBezTo>
                    <a:cubicBezTo>
                      <a:pt x="422910" y="204029"/>
                      <a:pt x="409575" y="189741"/>
                      <a:pt x="392430" y="189741"/>
                    </a:cubicBezTo>
                    <a:lnTo>
                      <a:pt x="262890" y="189741"/>
                    </a:lnTo>
                    <a:lnTo>
                      <a:pt x="262890" y="89729"/>
                    </a:lnTo>
                    <a:lnTo>
                      <a:pt x="546735" y="58296"/>
                    </a:lnTo>
                    <a:cubicBezTo>
                      <a:pt x="562928" y="58296"/>
                      <a:pt x="575310" y="43056"/>
                      <a:pt x="573405" y="26864"/>
                    </a:cubicBezTo>
                    <a:lnTo>
                      <a:pt x="573405" y="2686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674" name="Google Shape;1674;p47"/>
          <p:cNvGrpSpPr/>
          <p:nvPr/>
        </p:nvGrpSpPr>
        <p:grpSpPr>
          <a:xfrm>
            <a:off x="6015630" y="2129560"/>
            <a:ext cx="373124" cy="302481"/>
            <a:chOff x="6015630" y="2053360"/>
            <a:chExt cx="373124" cy="302481"/>
          </a:xfrm>
        </p:grpSpPr>
        <p:sp>
          <p:nvSpPr>
            <p:cNvPr id="1675" name="Google Shape;1675;p47"/>
            <p:cNvSpPr/>
            <p:nvPr/>
          </p:nvSpPr>
          <p:spPr>
            <a:xfrm>
              <a:off x="6346758" y="2325397"/>
              <a:ext cx="33945" cy="30445"/>
            </a:xfrm>
            <a:custGeom>
              <a:avLst/>
              <a:gdLst/>
              <a:ahLst/>
              <a:cxnLst/>
              <a:rect l="l" t="t" r="r" b="b"/>
              <a:pathLst>
                <a:path w="64657" h="57990" extrusionOk="0">
                  <a:moveTo>
                    <a:pt x="58102" y="0"/>
                  </a:moveTo>
                  <a:lnTo>
                    <a:pt x="0" y="0"/>
                  </a:lnTo>
                  <a:lnTo>
                    <a:pt x="8572" y="36195"/>
                  </a:lnTo>
                  <a:cubicBezTo>
                    <a:pt x="12382" y="51435"/>
                    <a:pt x="27622" y="60960"/>
                    <a:pt x="42863" y="57150"/>
                  </a:cubicBezTo>
                  <a:cubicBezTo>
                    <a:pt x="58102" y="53340"/>
                    <a:pt x="67627" y="38100"/>
                    <a:pt x="63818" y="22860"/>
                  </a:cubicBezTo>
                  <a:lnTo>
                    <a:pt x="58102"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6" name="Google Shape;1676;p47"/>
            <p:cNvSpPr/>
            <p:nvPr/>
          </p:nvSpPr>
          <p:spPr>
            <a:xfrm>
              <a:off x="6292524" y="2325397"/>
              <a:ext cx="30029" cy="30004"/>
            </a:xfrm>
            <a:custGeom>
              <a:avLst/>
              <a:gdLst/>
              <a:ahLst/>
              <a:cxnLst/>
              <a:rect l="l" t="t" r="r" b="b"/>
              <a:pathLst>
                <a:path w="57198" h="57150" extrusionOk="0">
                  <a:moveTo>
                    <a:pt x="48" y="27622"/>
                  </a:moveTo>
                  <a:cubicBezTo>
                    <a:pt x="-904" y="43815"/>
                    <a:pt x="12430" y="57150"/>
                    <a:pt x="28623" y="57150"/>
                  </a:cubicBezTo>
                  <a:cubicBezTo>
                    <a:pt x="43863" y="57150"/>
                    <a:pt x="56246" y="45720"/>
                    <a:pt x="56246" y="30480"/>
                  </a:cubicBezTo>
                  <a:lnTo>
                    <a:pt x="57198" y="0"/>
                  </a:lnTo>
                  <a:lnTo>
                    <a:pt x="1001" y="0"/>
                  </a:lnTo>
                  <a:lnTo>
                    <a:pt x="48" y="2762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7" name="Google Shape;1677;p47"/>
            <p:cNvSpPr/>
            <p:nvPr/>
          </p:nvSpPr>
          <p:spPr>
            <a:xfrm>
              <a:off x="6244838" y="2108098"/>
              <a:ext cx="141179" cy="145986"/>
            </a:xfrm>
            <a:custGeom>
              <a:avLst/>
              <a:gdLst/>
              <a:ahLst/>
              <a:cxnLst/>
              <a:rect l="l" t="t" r="r" b="b"/>
              <a:pathLst>
                <a:path w="268913" h="278069" extrusionOk="0">
                  <a:moveTo>
                    <a:pt x="252352" y="278069"/>
                  </a:moveTo>
                  <a:lnTo>
                    <a:pt x="257114" y="278069"/>
                  </a:lnTo>
                  <a:cubicBezTo>
                    <a:pt x="264734" y="278069"/>
                    <a:pt x="270449" y="270449"/>
                    <a:pt x="268545" y="262829"/>
                  </a:cubicBezTo>
                  <a:lnTo>
                    <a:pt x="225682" y="26609"/>
                  </a:lnTo>
                  <a:cubicBezTo>
                    <a:pt x="222824" y="12322"/>
                    <a:pt x="211395" y="1844"/>
                    <a:pt x="198059" y="1844"/>
                  </a:cubicBezTo>
                  <a:cubicBezTo>
                    <a:pt x="179009" y="1844"/>
                    <a:pt x="166627" y="1844"/>
                    <a:pt x="149482" y="1844"/>
                  </a:cubicBezTo>
                  <a:cubicBezTo>
                    <a:pt x="136147" y="1844"/>
                    <a:pt x="124717" y="12322"/>
                    <a:pt x="121859" y="26609"/>
                  </a:cubicBezTo>
                  <a:lnTo>
                    <a:pt x="120907" y="29467"/>
                  </a:lnTo>
                  <a:lnTo>
                    <a:pt x="159007" y="18989"/>
                  </a:lnTo>
                  <a:lnTo>
                    <a:pt x="97095" y="52327"/>
                  </a:lnTo>
                  <a:lnTo>
                    <a:pt x="35182" y="4702"/>
                  </a:lnTo>
                  <a:cubicBezTo>
                    <a:pt x="25657" y="-2918"/>
                    <a:pt x="11370" y="-1013"/>
                    <a:pt x="4702" y="8512"/>
                  </a:cubicBezTo>
                  <a:cubicBezTo>
                    <a:pt x="-2918" y="18037"/>
                    <a:pt x="-1013" y="32324"/>
                    <a:pt x="8512" y="38992"/>
                  </a:cubicBezTo>
                  <a:lnTo>
                    <a:pt x="81854" y="95189"/>
                  </a:lnTo>
                  <a:cubicBezTo>
                    <a:pt x="88522" y="100904"/>
                    <a:pt x="98047" y="100904"/>
                    <a:pt x="105667" y="97094"/>
                  </a:cubicBezTo>
                  <a:lnTo>
                    <a:pt x="179962" y="57089"/>
                  </a:lnTo>
                  <a:cubicBezTo>
                    <a:pt x="113287" y="115192"/>
                    <a:pt x="115192" y="118049"/>
                    <a:pt x="103762" y="121859"/>
                  </a:cubicBezTo>
                  <a:lnTo>
                    <a:pt x="78997" y="258067"/>
                  </a:lnTo>
                  <a:lnTo>
                    <a:pt x="216157" y="258067"/>
                  </a:lnTo>
                  <a:cubicBezTo>
                    <a:pt x="230445" y="258067"/>
                    <a:pt x="244732" y="265687"/>
                    <a:pt x="252352" y="278069"/>
                  </a:cubicBezTo>
                  <a:lnTo>
                    <a:pt x="252352" y="27806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8" name="Google Shape;1678;p47"/>
            <p:cNvSpPr/>
            <p:nvPr/>
          </p:nvSpPr>
          <p:spPr>
            <a:xfrm>
              <a:off x="6284593" y="2053360"/>
              <a:ext cx="51006" cy="50837"/>
            </a:xfrm>
            <a:custGeom>
              <a:avLst/>
              <a:gdLst/>
              <a:ahLst/>
              <a:cxnLst/>
              <a:rect l="l" t="t" r="r" b="b"/>
              <a:pathLst>
                <a:path w="97155" h="96832" extrusionOk="0">
                  <a:moveTo>
                    <a:pt x="97155" y="48577"/>
                  </a:moveTo>
                  <a:cubicBezTo>
                    <a:pt x="97155" y="21907"/>
                    <a:pt x="75247" y="0"/>
                    <a:pt x="48577" y="0"/>
                  </a:cubicBezTo>
                  <a:cubicBezTo>
                    <a:pt x="21907" y="0"/>
                    <a:pt x="0" y="21907"/>
                    <a:pt x="0" y="48577"/>
                  </a:cubicBezTo>
                  <a:cubicBezTo>
                    <a:pt x="0" y="73342"/>
                    <a:pt x="18097" y="93345"/>
                    <a:pt x="41910" y="96202"/>
                  </a:cubicBezTo>
                  <a:cubicBezTo>
                    <a:pt x="71438" y="100965"/>
                    <a:pt x="97155" y="78105"/>
                    <a:pt x="97155" y="48577"/>
                  </a:cubicBezTo>
                  <a:lnTo>
                    <a:pt x="97155" y="4857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9" name="Google Shape;1679;p47"/>
            <p:cNvSpPr/>
            <p:nvPr/>
          </p:nvSpPr>
          <p:spPr>
            <a:xfrm>
              <a:off x="6252267" y="2089607"/>
              <a:ext cx="29045" cy="20561"/>
            </a:xfrm>
            <a:custGeom>
              <a:avLst/>
              <a:gdLst/>
              <a:ahLst/>
              <a:cxnLst/>
              <a:rect l="l" t="t" r="r" b="b"/>
              <a:pathLst>
                <a:path w="55324" h="39163" extrusionOk="0">
                  <a:moveTo>
                    <a:pt x="33338" y="23923"/>
                  </a:moveTo>
                  <a:lnTo>
                    <a:pt x="53340" y="39163"/>
                  </a:lnTo>
                  <a:cubicBezTo>
                    <a:pt x="58102" y="26781"/>
                    <a:pt x="54293" y="12493"/>
                    <a:pt x="41910" y="4873"/>
                  </a:cubicBezTo>
                  <a:cubicBezTo>
                    <a:pt x="28575" y="-3699"/>
                    <a:pt x="10477" y="-841"/>
                    <a:pt x="1905" y="12493"/>
                  </a:cubicBezTo>
                  <a:lnTo>
                    <a:pt x="0" y="15351"/>
                  </a:lnTo>
                  <a:cubicBezTo>
                    <a:pt x="11430" y="13446"/>
                    <a:pt x="23813" y="16304"/>
                    <a:pt x="33338" y="23923"/>
                  </a:cubicBezTo>
                  <a:lnTo>
                    <a:pt x="33338" y="2392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80" name="Google Shape;1680;p47"/>
            <p:cNvGrpSpPr/>
            <p:nvPr/>
          </p:nvGrpSpPr>
          <p:grpSpPr>
            <a:xfrm>
              <a:off x="6015630" y="2125608"/>
              <a:ext cx="373124" cy="191497"/>
              <a:chOff x="8424712" y="1810702"/>
              <a:chExt cx="714524" cy="366712"/>
            </a:xfrm>
          </p:grpSpPr>
          <p:sp>
            <p:nvSpPr>
              <p:cNvPr id="1681" name="Google Shape;1681;p47"/>
              <p:cNvSpPr/>
              <p:nvPr/>
            </p:nvSpPr>
            <p:spPr>
              <a:xfrm>
                <a:off x="8448674" y="2122169"/>
                <a:ext cx="690562" cy="55245"/>
              </a:xfrm>
              <a:custGeom>
                <a:avLst/>
                <a:gdLst/>
                <a:ahLst/>
                <a:cxnLst/>
                <a:rect l="l" t="t" r="r" b="b"/>
                <a:pathLst>
                  <a:path w="690562" h="55245" extrusionOk="0">
                    <a:moveTo>
                      <a:pt x="152400" y="0"/>
                    </a:moveTo>
                    <a:lnTo>
                      <a:pt x="140018" y="20002"/>
                    </a:lnTo>
                    <a:cubicBezTo>
                      <a:pt x="132398" y="32385"/>
                      <a:pt x="116205" y="37147"/>
                      <a:pt x="102870" y="31433"/>
                    </a:cubicBezTo>
                    <a:cubicBezTo>
                      <a:pt x="6668" y="-8573"/>
                      <a:pt x="31432" y="1905"/>
                      <a:pt x="26670" y="0"/>
                    </a:cubicBezTo>
                    <a:cubicBezTo>
                      <a:pt x="11430" y="0"/>
                      <a:pt x="0" y="12383"/>
                      <a:pt x="0" y="27622"/>
                    </a:cubicBezTo>
                    <a:cubicBezTo>
                      <a:pt x="0" y="42863"/>
                      <a:pt x="12382" y="55245"/>
                      <a:pt x="27623" y="55245"/>
                    </a:cubicBezTo>
                    <a:lnTo>
                      <a:pt x="665798" y="55245"/>
                    </a:lnTo>
                    <a:cubicBezTo>
                      <a:pt x="679132" y="54292"/>
                      <a:pt x="690563" y="41910"/>
                      <a:pt x="690563" y="28575"/>
                    </a:cubicBezTo>
                    <a:cubicBezTo>
                      <a:pt x="690563" y="13335"/>
                      <a:pt x="678180" y="952"/>
                      <a:pt x="662940" y="952"/>
                    </a:cubicBezTo>
                    <a:lnTo>
                      <a:pt x="152400" y="95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2" name="Google Shape;1682;p47"/>
              <p:cNvSpPr/>
              <p:nvPr/>
            </p:nvSpPr>
            <p:spPr>
              <a:xfrm>
                <a:off x="8424712" y="1810702"/>
                <a:ext cx="684997" cy="329564"/>
              </a:xfrm>
              <a:custGeom>
                <a:avLst/>
                <a:gdLst/>
                <a:ahLst/>
                <a:cxnLst/>
                <a:rect l="l" t="t" r="r" b="b"/>
                <a:pathLst>
                  <a:path w="684997" h="329564" extrusionOk="0">
                    <a:moveTo>
                      <a:pt x="126832" y="273367"/>
                    </a:moveTo>
                    <a:cubicBezTo>
                      <a:pt x="86827" y="302895"/>
                      <a:pt x="28725" y="284797"/>
                      <a:pt x="13485" y="237172"/>
                    </a:cubicBezTo>
                    <a:cubicBezTo>
                      <a:pt x="8723" y="240030"/>
                      <a:pt x="4912" y="243840"/>
                      <a:pt x="2055" y="249555"/>
                    </a:cubicBezTo>
                    <a:cubicBezTo>
                      <a:pt x="-3660" y="262890"/>
                      <a:pt x="3007" y="278130"/>
                      <a:pt x="16342" y="282892"/>
                    </a:cubicBezTo>
                    <a:lnTo>
                      <a:pt x="125880" y="327660"/>
                    </a:lnTo>
                    <a:cubicBezTo>
                      <a:pt x="135405" y="331470"/>
                      <a:pt x="146835" y="329565"/>
                      <a:pt x="154455" y="321945"/>
                    </a:cubicBezTo>
                    <a:lnTo>
                      <a:pt x="200175" y="274320"/>
                    </a:lnTo>
                    <a:lnTo>
                      <a:pt x="186840" y="298132"/>
                    </a:lnTo>
                    <a:lnTo>
                      <a:pt x="656423" y="298132"/>
                    </a:lnTo>
                    <a:cubicBezTo>
                      <a:pt x="672615" y="298132"/>
                      <a:pt x="684998" y="284797"/>
                      <a:pt x="684998" y="269557"/>
                    </a:cubicBezTo>
                    <a:cubicBezTo>
                      <a:pt x="684998" y="253365"/>
                      <a:pt x="671662" y="240982"/>
                      <a:pt x="656423" y="240982"/>
                    </a:cubicBezTo>
                    <a:lnTo>
                      <a:pt x="388770" y="240982"/>
                    </a:lnTo>
                    <a:lnTo>
                      <a:pt x="388770" y="217170"/>
                    </a:lnTo>
                    <a:lnTo>
                      <a:pt x="435442" y="83820"/>
                    </a:lnTo>
                    <a:lnTo>
                      <a:pt x="463065" y="42863"/>
                    </a:lnTo>
                    <a:lnTo>
                      <a:pt x="437348" y="23813"/>
                    </a:lnTo>
                    <a:cubicBezTo>
                      <a:pt x="429727" y="17145"/>
                      <a:pt x="424012" y="8572"/>
                      <a:pt x="422107" y="0"/>
                    </a:cubicBezTo>
                    <a:lnTo>
                      <a:pt x="384960" y="55245"/>
                    </a:lnTo>
                    <a:cubicBezTo>
                      <a:pt x="384007" y="57150"/>
                      <a:pt x="382102" y="60007"/>
                      <a:pt x="381150" y="61913"/>
                    </a:cubicBezTo>
                    <a:lnTo>
                      <a:pt x="346860" y="162877"/>
                    </a:lnTo>
                    <a:cubicBezTo>
                      <a:pt x="328762" y="162877"/>
                      <a:pt x="221130" y="162877"/>
                      <a:pt x="194460" y="162877"/>
                    </a:cubicBezTo>
                    <a:cubicBezTo>
                      <a:pt x="176362" y="162877"/>
                      <a:pt x="162075" y="177165"/>
                      <a:pt x="162075" y="195263"/>
                    </a:cubicBezTo>
                    <a:lnTo>
                      <a:pt x="162075" y="240982"/>
                    </a:lnTo>
                    <a:lnTo>
                      <a:pt x="126832" y="27336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83" name="Google Shape;1683;p47"/>
            <p:cNvSpPr/>
            <p:nvPr/>
          </p:nvSpPr>
          <p:spPr>
            <a:xfrm>
              <a:off x="6028417" y="2207034"/>
              <a:ext cx="60119" cy="60063"/>
            </a:xfrm>
            <a:custGeom>
              <a:avLst/>
              <a:gdLst/>
              <a:ahLst/>
              <a:cxnLst/>
              <a:rect l="l" t="t" r="r" b="b"/>
              <a:pathLst>
                <a:path w="114513" h="114406" extrusionOk="0">
                  <a:moveTo>
                    <a:pt x="53447" y="114300"/>
                  </a:moveTo>
                  <a:cubicBezTo>
                    <a:pt x="84879" y="116205"/>
                    <a:pt x="112502" y="92392"/>
                    <a:pt x="114407" y="60960"/>
                  </a:cubicBezTo>
                  <a:cubicBezTo>
                    <a:pt x="116312" y="29528"/>
                    <a:pt x="92499" y="1905"/>
                    <a:pt x="61066" y="0"/>
                  </a:cubicBezTo>
                  <a:cubicBezTo>
                    <a:pt x="60114" y="0"/>
                    <a:pt x="58209" y="0"/>
                    <a:pt x="57257" y="0"/>
                  </a:cubicBezTo>
                  <a:cubicBezTo>
                    <a:pt x="27729" y="0"/>
                    <a:pt x="2012" y="22860"/>
                    <a:pt x="107" y="53340"/>
                  </a:cubicBezTo>
                  <a:cubicBezTo>
                    <a:pt x="-1798" y="85725"/>
                    <a:pt x="22014" y="112395"/>
                    <a:pt x="53447" y="114300"/>
                  </a:cubicBezTo>
                  <a:lnTo>
                    <a:pt x="53447" y="11430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84" name="Google Shape;1684;p47"/>
          <p:cNvGrpSpPr/>
          <p:nvPr/>
        </p:nvGrpSpPr>
        <p:grpSpPr>
          <a:xfrm>
            <a:off x="1755050" y="2725512"/>
            <a:ext cx="375006" cy="337896"/>
            <a:chOff x="1755050" y="2725512"/>
            <a:chExt cx="375006" cy="337896"/>
          </a:xfrm>
        </p:grpSpPr>
        <p:sp>
          <p:nvSpPr>
            <p:cNvPr id="1685" name="Google Shape;1685;p47"/>
            <p:cNvSpPr/>
            <p:nvPr/>
          </p:nvSpPr>
          <p:spPr>
            <a:xfrm>
              <a:off x="1755050" y="2901559"/>
              <a:ext cx="64080" cy="59155"/>
            </a:xfrm>
            <a:custGeom>
              <a:avLst/>
              <a:gdLst/>
              <a:ahLst/>
              <a:cxnLst/>
              <a:rect l="l" t="t" r="r" b="b"/>
              <a:pathLst>
                <a:path w="122058" h="112677" extrusionOk="0">
                  <a:moveTo>
                    <a:pt x="121087" y="62156"/>
                  </a:moveTo>
                  <a:cubicBezTo>
                    <a:pt x="121087" y="62156"/>
                    <a:pt x="94417" y="-4519"/>
                    <a:pt x="74414" y="244"/>
                  </a:cubicBezTo>
                  <a:cubicBezTo>
                    <a:pt x="77272" y="8816"/>
                    <a:pt x="77272" y="22151"/>
                    <a:pt x="76319" y="31676"/>
                  </a:cubicBezTo>
                  <a:cubicBezTo>
                    <a:pt x="72509" y="32628"/>
                    <a:pt x="63937" y="34534"/>
                    <a:pt x="63937" y="34534"/>
                  </a:cubicBezTo>
                  <a:cubicBezTo>
                    <a:pt x="48697" y="38344"/>
                    <a:pt x="37267" y="49774"/>
                    <a:pt x="33457" y="64061"/>
                  </a:cubicBezTo>
                  <a:lnTo>
                    <a:pt x="5834" y="79301"/>
                  </a:lnTo>
                  <a:cubicBezTo>
                    <a:pt x="-833" y="83111"/>
                    <a:pt x="-1786" y="91684"/>
                    <a:pt x="2977" y="96446"/>
                  </a:cubicBezTo>
                  <a:lnTo>
                    <a:pt x="3929" y="97399"/>
                  </a:lnTo>
                  <a:cubicBezTo>
                    <a:pt x="3929" y="97399"/>
                    <a:pt x="3929" y="97399"/>
                    <a:pt x="3929" y="97399"/>
                  </a:cubicBezTo>
                  <a:cubicBezTo>
                    <a:pt x="5834" y="99303"/>
                    <a:pt x="8692" y="100256"/>
                    <a:pt x="11549" y="99303"/>
                  </a:cubicBezTo>
                  <a:lnTo>
                    <a:pt x="40124" y="87874"/>
                  </a:lnTo>
                  <a:lnTo>
                    <a:pt x="22027" y="102161"/>
                  </a:lnTo>
                  <a:cubicBezTo>
                    <a:pt x="19169" y="104066"/>
                    <a:pt x="20122" y="107876"/>
                    <a:pt x="22027" y="109781"/>
                  </a:cubicBezTo>
                  <a:cubicBezTo>
                    <a:pt x="27742" y="112638"/>
                    <a:pt x="33457" y="113591"/>
                    <a:pt x="40124" y="111686"/>
                  </a:cubicBezTo>
                  <a:cubicBezTo>
                    <a:pt x="45839" y="109781"/>
                    <a:pt x="50602" y="108828"/>
                    <a:pt x="56317" y="108828"/>
                  </a:cubicBezTo>
                  <a:cubicBezTo>
                    <a:pt x="88702" y="86921"/>
                    <a:pt x="122992" y="65013"/>
                    <a:pt x="122039" y="64061"/>
                  </a:cubicBezTo>
                  <a:cubicBezTo>
                    <a:pt x="122039" y="64061"/>
                    <a:pt x="121087" y="63109"/>
                    <a:pt x="121087" y="62156"/>
                  </a:cubicBezTo>
                  <a:lnTo>
                    <a:pt x="121087" y="6215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6" name="Google Shape;1686;p47"/>
            <p:cNvSpPr/>
            <p:nvPr/>
          </p:nvSpPr>
          <p:spPr>
            <a:xfrm>
              <a:off x="1802358" y="2933832"/>
              <a:ext cx="154706" cy="129196"/>
            </a:xfrm>
            <a:custGeom>
              <a:avLst/>
              <a:gdLst/>
              <a:ahLst/>
              <a:cxnLst/>
              <a:rect l="l" t="t" r="r" b="b"/>
              <a:pathLst>
                <a:path w="294679" h="246088" extrusionOk="0">
                  <a:moveTo>
                    <a:pt x="291465" y="344"/>
                  </a:moveTo>
                  <a:cubicBezTo>
                    <a:pt x="288608" y="-609"/>
                    <a:pt x="284798" y="344"/>
                    <a:pt x="283845" y="4154"/>
                  </a:cubicBezTo>
                  <a:cubicBezTo>
                    <a:pt x="283845" y="4154"/>
                    <a:pt x="274320" y="30824"/>
                    <a:pt x="254318" y="47969"/>
                  </a:cubicBezTo>
                  <a:cubicBezTo>
                    <a:pt x="243840" y="56541"/>
                    <a:pt x="231458" y="63209"/>
                    <a:pt x="218123" y="65113"/>
                  </a:cubicBezTo>
                  <a:cubicBezTo>
                    <a:pt x="217170" y="64161"/>
                    <a:pt x="208598" y="51779"/>
                    <a:pt x="187643" y="47969"/>
                  </a:cubicBezTo>
                  <a:lnTo>
                    <a:pt x="70485" y="30824"/>
                  </a:lnTo>
                  <a:lnTo>
                    <a:pt x="0" y="80354"/>
                  </a:lnTo>
                  <a:cubicBezTo>
                    <a:pt x="7620" y="101309"/>
                    <a:pt x="17145" y="126074"/>
                    <a:pt x="24765" y="140361"/>
                  </a:cubicBezTo>
                  <a:lnTo>
                    <a:pt x="32385" y="236563"/>
                  </a:lnTo>
                  <a:cubicBezTo>
                    <a:pt x="32385" y="242279"/>
                    <a:pt x="37147" y="246088"/>
                    <a:pt x="42863" y="246088"/>
                  </a:cubicBezTo>
                  <a:cubicBezTo>
                    <a:pt x="48578" y="246088"/>
                    <a:pt x="53340" y="241326"/>
                    <a:pt x="53340" y="235611"/>
                  </a:cubicBezTo>
                  <a:lnTo>
                    <a:pt x="56197" y="149886"/>
                  </a:lnTo>
                  <a:cubicBezTo>
                    <a:pt x="79057" y="147029"/>
                    <a:pt x="114300" y="143219"/>
                    <a:pt x="146685" y="138456"/>
                  </a:cubicBezTo>
                  <a:cubicBezTo>
                    <a:pt x="142875" y="128931"/>
                    <a:pt x="140970" y="118454"/>
                    <a:pt x="140970" y="107024"/>
                  </a:cubicBezTo>
                  <a:cubicBezTo>
                    <a:pt x="140970" y="102261"/>
                    <a:pt x="144780" y="98451"/>
                    <a:pt x="149543" y="98451"/>
                  </a:cubicBezTo>
                  <a:cubicBezTo>
                    <a:pt x="154305" y="98451"/>
                    <a:pt x="158115" y="102261"/>
                    <a:pt x="158115" y="107024"/>
                  </a:cubicBezTo>
                  <a:cubicBezTo>
                    <a:pt x="159068" y="144171"/>
                    <a:pt x="179070" y="162269"/>
                    <a:pt x="195263" y="174651"/>
                  </a:cubicBezTo>
                  <a:cubicBezTo>
                    <a:pt x="197168" y="187986"/>
                    <a:pt x="201930" y="222276"/>
                    <a:pt x="204788" y="236563"/>
                  </a:cubicBezTo>
                  <a:cubicBezTo>
                    <a:pt x="205740" y="241326"/>
                    <a:pt x="209550" y="245136"/>
                    <a:pt x="215265" y="245136"/>
                  </a:cubicBezTo>
                  <a:cubicBezTo>
                    <a:pt x="220980" y="245136"/>
                    <a:pt x="225743" y="240374"/>
                    <a:pt x="225743" y="234659"/>
                  </a:cubicBezTo>
                  <a:cubicBezTo>
                    <a:pt x="225743" y="214656"/>
                    <a:pt x="224790" y="189891"/>
                    <a:pt x="224790" y="167984"/>
                  </a:cubicBezTo>
                  <a:cubicBezTo>
                    <a:pt x="244793" y="148934"/>
                    <a:pt x="247650" y="108929"/>
                    <a:pt x="237173" y="87974"/>
                  </a:cubicBezTo>
                  <a:cubicBezTo>
                    <a:pt x="249555" y="82259"/>
                    <a:pt x="260985" y="72734"/>
                    <a:pt x="269558" y="61304"/>
                  </a:cubicBezTo>
                  <a:cubicBezTo>
                    <a:pt x="282893" y="45111"/>
                    <a:pt x="291465" y="23204"/>
                    <a:pt x="294323" y="5106"/>
                  </a:cubicBezTo>
                  <a:cubicBezTo>
                    <a:pt x="295275" y="4154"/>
                    <a:pt x="294323" y="1296"/>
                    <a:pt x="291465" y="344"/>
                  </a:cubicBezTo>
                  <a:lnTo>
                    <a:pt x="291465" y="3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7" name="Google Shape;1687;p47"/>
            <p:cNvSpPr/>
            <p:nvPr/>
          </p:nvSpPr>
          <p:spPr>
            <a:xfrm>
              <a:off x="1792411" y="2793687"/>
              <a:ext cx="337644" cy="269720"/>
            </a:xfrm>
            <a:custGeom>
              <a:avLst/>
              <a:gdLst/>
              <a:ahLst/>
              <a:cxnLst/>
              <a:rect l="l" t="t" r="r" b="b"/>
              <a:pathLst>
                <a:path w="643132" h="513753" extrusionOk="0">
                  <a:moveTo>
                    <a:pt x="641985" y="476402"/>
                  </a:moveTo>
                  <a:lnTo>
                    <a:pt x="605790" y="344005"/>
                  </a:lnTo>
                  <a:cubicBezTo>
                    <a:pt x="607695" y="308763"/>
                    <a:pt x="611505" y="232563"/>
                    <a:pt x="611505" y="230657"/>
                  </a:cubicBezTo>
                  <a:lnTo>
                    <a:pt x="611505" y="230657"/>
                  </a:lnTo>
                  <a:lnTo>
                    <a:pt x="599123" y="35395"/>
                  </a:lnTo>
                  <a:cubicBezTo>
                    <a:pt x="598170" y="14440"/>
                    <a:pt x="579120" y="-1752"/>
                    <a:pt x="558165" y="152"/>
                  </a:cubicBezTo>
                  <a:lnTo>
                    <a:pt x="490538" y="4915"/>
                  </a:lnTo>
                  <a:cubicBezTo>
                    <a:pt x="469583" y="5867"/>
                    <a:pt x="453390" y="24917"/>
                    <a:pt x="455295" y="45873"/>
                  </a:cubicBezTo>
                  <a:lnTo>
                    <a:pt x="456248" y="56350"/>
                  </a:lnTo>
                  <a:lnTo>
                    <a:pt x="421958" y="96355"/>
                  </a:lnTo>
                  <a:lnTo>
                    <a:pt x="333375" y="118263"/>
                  </a:lnTo>
                  <a:cubicBezTo>
                    <a:pt x="319088" y="122073"/>
                    <a:pt x="311468" y="135407"/>
                    <a:pt x="314325" y="149695"/>
                  </a:cubicBezTo>
                  <a:cubicBezTo>
                    <a:pt x="315278" y="151600"/>
                    <a:pt x="315278" y="153505"/>
                    <a:pt x="316230" y="155410"/>
                  </a:cubicBezTo>
                  <a:lnTo>
                    <a:pt x="60960" y="282092"/>
                  </a:lnTo>
                  <a:lnTo>
                    <a:pt x="0" y="322098"/>
                  </a:lnTo>
                  <a:lnTo>
                    <a:pt x="12383" y="338290"/>
                  </a:lnTo>
                  <a:lnTo>
                    <a:pt x="72390" y="296380"/>
                  </a:lnTo>
                  <a:cubicBezTo>
                    <a:pt x="72390" y="296380"/>
                    <a:pt x="72390" y="296380"/>
                    <a:pt x="72390" y="296380"/>
                  </a:cubicBezTo>
                  <a:lnTo>
                    <a:pt x="332423" y="167792"/>
                  </a:lnTo>
                  <a:cubicBezTo>
                    <a:pt x="336233" y="168745"/>
                    <a:pt x="340995" y="168745"/>
                    <a:pt x="344805" y="167792"/>
                  </a:cubicBezTo>
                  <a:lnTo>
                    <a:pt x="381000" y="158267"/>
                  </a:lnTo>
                  <a:cubicBezTo>
                    <a:pt x="382905" y="157315"/>
                    <a:pt x="384810" y="155410"/>
                    <a:pt x="385763" y="154457"/>
                  </a:cubicBezTo>
                  <a:lnTo>
                    <a:pt x="468630" y="103975"/>
                  </a:lnTo>
                  <a:lnTo>
                    <a:pt x="500063" y="53492"/>
                  </a:lnTo>
                  <a:lnTo>
                    <a:pt x="477203" y="120167"/>
                  </a:lnTo>
                  <a:lnTo>
                    <a:pt x="395288" y="170650"/>
                  </a:lnTo>
                  <a:cubicBezTo>
                    <a:pt x="382905" y="178270"/>
                    <a:pt x="379095" y="194463"/>
                    <a:pt x="386715" y="205892"/>
                  </a:cubicBezTo>
                  <a:cubicBezTo>
                    <a:pt x="394335" y="218275"/>
                    <a:pt x="410528" y="222085"/>
                    <a:pt x="421958" y="214465"/>
                  </a:cubicBezTo>
                  <a:lnTo>
                    <a:pt x="511493" y="159220"/>
                  </a:lnTo>
                  <a:cubicBezTo>
                    <a:pt x="516255" y="156363"/>
                    <a:pt x="520065" y="151600"/>
                    <a:pt x="521970" y="145885"/>
                  </a:cubicBezTo>
                  <a:lnTo>
                    <a:pt x="548640" y="70638"/>
                  </a:lnTo>
                  <a:lnTo>
                    <a:pt x="540068" y="151600"/>
                  </a:lnTo>
                  <a:cubicBezTo>
                    <a:pt x="538163" y="167792"/>
                    <a:pt x="523875" y="172555"/>
                    <a:pt x="521018" y="174460"/>
                  </a:cubicBezTo>
                  <a:lnTo>
                    <a:pt x="464820" y="208750"/>
                  </a:lnTo>
                  <a:lnTo>
                    <a:pt x="466725" y="239230"/>
                  </a:lnTo>
                  <a:lnTo>
                    <a:pt x="467678" y="239230"/>
                  </a:lnTo>
                  <a:lnTo>
                    <a:pt x="440055" y="320192"/>
                  </a:lnTo>
                  <a:cubicBezTo>
                    <a:pt x="439103" y="322098"/>
                    <a:pt x="439103" y="324955"/>
                    <a:pt x="438150" y="327813"/>
                  </a:cubicBezTo>
                  <a:lnTo>
                    <a:pt x="424815" y="480213"/>
                  </a:lnTo>
                  <a:cubicBezTo>
                    <a:pt x="422910" y="498310"/>
                    <a:pt x="437198" y="513550"/>
                    <a:pt x="455295" y="513550"/>
                  </a:cubicBezTo>
                  <a:cubicBezTo>
                    <a:pt x="471488" y="513550"/>
                    <a:pt x="484823" y="501167"/>
                    <a:pt x="485775" y="484975"/>
                  </a:cubicBezTo>
                  <a:lnTo>
                    <a:pt x="499110" y="336385"/>
                  </a:lnTo>
                  <a:lnTo>
                    <a:pt x="533400" y="234467"/>
                  </a:lnTo>
                  <a:lnTo>
                    <a:pt x="547688" y="233515"/>
                  </a:lnTo>
                  <a:lnTo>
                    <a:pt x="541973" y="344005"/>
                  </a:lnTo>
                  <a:cubicBezTo>
                    <a:pt x="541973" y="346863"/>
                    <a:pt x="541973" y="350673"/>
                    <a:pt x="542925" y="353530"/>
                  </a:cubicBezTo>
                  <a:lnTo>
                    <a:pt x="580073" y="490690"/>
                  </a:lnTo>
                  <a:cubicBezTo>
                    <a:pt x="584835" y="506883"/>
                    <a:pt x="601980" y="517360"/>
                    <a:pt x="618173" y="512598"/>
                  </a:cubicBezTo>
                  <a:cubicBezTo>
                    <a:pt x="636270" y="509740"/>
                    <a:pt x="646748" y="493548"/>
                    <a:pt x="641985" y="476402"/>
                  </a:cubicBezTo>
                  <a:lnTo>
                    <a:pt x="641985" y="47640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8" name="Google Shape;1688;p47"/>
            <p:cNvSpPr/>
            <p:nvPr/>
          </p:nvSpPr>
          <p:spPr>
            <a:xfrm>
              <a:off x="2030009" y="2725512"/>
              <a:ext cx="59251" cy="59251"/>
            </a:xfrm>
            <a:custGeom>
              <a:avLst/>
              <a:gdLst/>
              <a:ahLst/>
              <a:cxnLst/>
              <a:rect l="l" t="t" r="r" b="b"/>
              <a:pathLst>
                <a:path w="112860" h="112860" extrusionOk="0">
                  <a:moveTo>
                    <a:pt x="60240" y="112628"/>
                  </a:moveTo>
                  <a:cubicBezTo>
                    <a:pt x="91673" y="110723"/>
                    <a:pt x="115485" y="83100"/>
                    <a:pt x="112628" y="52620"/>
                  </a:cubicBezTo>
                  <a:cubicBezTo>
                    <a:pt x="110723" y="21187"/>
                    <a:pt x="83100" y="-2625"/>
                    <a:pt x="52620" y="233"/>
                  </a:cubicBezTo>
                  <a:cubicBezTo>
                    <a:pt x="21188" y="2137"/>
                    <a:pt x="-2625" y="29760"/>
                    <a:pt x="233" y="60240"/>
                  </a:cubicBezTo>
                  <a:cubicBezTo>
                    <a:pt x="2138" y="91673"/>
                    <a:pt x="28808" y="115485"/>
                    <a:pt x="60240" y="112628"/>
                  </a:cubicBezTo>
                  <a:lnTo>
                    <a:pt x="60240" y="11262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89" name="Google Shape;1689;p47"/>
          <p:cNvGrpSpPr/>
          <p:nvPr/>
        </p:nvGrpSpPr>
        <p:grpSpPr>
          <a:xfrm>
            <a:off x="2842972" y="2707730"/>
            <a:ext cx="373657" cy="369737"/>
            <a:chOff x="2842972" y="2707730"/>
            <a:chExt cx="373657" cy="369737"/>
          </a:xfrm>
        </p:grpSpPr>
        <p:sp>
          <p:nvSpPr>
            <p:cNvPr id="1690" name="Google Shape;1690;p47"/>
            <p:cNvSpPr/>
            <p:nvPr/>
          </p:nvSpPr>
          <p:spPr>
            <a:xfrm>
              <a:off x="3032451" y="2773874"/>
              <a:ext cx="184178" cy="296037"/>
            </a:xfrm>
            <a:custGeom>
              <a:avLst/>
              <a:gdLst/>
              <a:ahLst/>
              <a:cxnLst/>
              <a:rect l="l" t="t" r="r" b="b"/>
              <a:pathLst>
                <a:path w="350815" h="563880" extrusionOk="0">
                  <a:moveTo>
                    <a:pt x="350520" y="312420"/>
                  </a:moveTo>
                  <a:lnTo>
                    <a:pt x="299085" y="29528"/>
                  </a:lnTo>
                  <a:cubicBezTo>
                    <a:pt x="296227" y="12383"/>
                    <a:pt x="281940" y="0"/>
                    <a:pt x="265748" y="0"/>
                  </a:cubicBezTo>
                  <a:cubicBezTo>
                    <a:pt x="242888" y="0"/>
                    <a:pt x="227648" y="0"/>
                    <a:pt x="207645" y="0"/>
                  </a:cubicBezTo>
                  <a:cubicBezTo>
                    <a:pt x="191453" y="0"/>
                    <a:pt x="177165" y="12383"/>
                    <a:pt x="174308" y="29528"/>
                  </a:cubicBezTo>
                  <a:lnTo>
                    <a:pt x="172403" y="41910"/>
                  </a:lnTo>
                  <a:cubicBezTo>
                    <a:pt x="189548" y="34290"/>
                    <a:pt x="205740" y="28575"/>
                    <a:pt x="219075" y="23813"/>
                  </a:cubicBezTo>
                  <a:lnTo>
                    <a:pt x="132398" y="79058"/>
                  </a:lnTo>
                  <a:lnTo>
                    <a:pt x="16192" y="119063"/>
                  </a:lnTo>
                  <a:cubicBezTo>
                    <a:pt x="8573" y="121920"/>
                    <a:pt x="2858" y="127635"/>
                    <a:pt x="0" y="134303"/>
                  </a:cubicBezTo>
                  <a:lnTo>
                    <a:pt x="8573" y="130493"/>
                  </a:lnTo>
                  <a:cubicBezTo>
                    <a:pt x="25717" y="122873"/>
                    <a:pt x="45720" y="130493"/>
                    <a:pt x="54292" y="147638"/>
                  </a:cubicBezTo>
                  <a:cubicBezTo>
                    <a:pt x="56198" y="151448"/>
                    <a:pt x="57150" y="156210"/>
                    <a:pt x="57150" y="160020"/>
                  </a:cubicBezTo>
                  <a:lnTo>
                    <a:pt x="152400" y="126683"/>
                  </a:lnTo>
                  <a:cubicBezTo>
                    <a:pt x="154305" y="125730"/>
                    <a:pt x="156210" y="124778"/>
                    <a:pt x="158115" y="123825"/>
                  </a:cubicBezTo>
                  <a:lnTo>
                    <a:pt x="246698" y="66675"/>
                  </a:lnTo>
                  <a:lnTo>
                    <a:pt x="152400" y="145733"/>
                  </a:lnTo>
                  <a:lnTo>
                    <a:pt x="121920" y="310515"/>
                  </a:lnTo>
                  <a:cubicBezTo>
                    <a:pt x="120015" y="320040"/>
                    <a:pt x="126683" y="329565"/>
                    <a:pt x="136208" y="329565"/>
                  </a:cubicBezTo>
                  <a:lnTo>
                    <a:pt x="159067" y="329565"/>
                  </a:lnTo>
                  <a:lnTo>
                    <a:pt x="145733" y="379095"/>
                  </a:lnTo>
                  <a:cubicBezTo>
                    <a:pt x="144780" y="381000"/>
                    <a:pt x="144780" y="383858"/>
                    <a:pt x="144780" y="386715"/>
                  </a:cubicBezTo>
                  <a:lnTo>
                    <a:pt x="139065" y="528638"/>
                  </a:lnTo>
                  <a:cubicBezTo>
                    <a:pt x="138113" y="546735"/>
                    <a:pt x="152400" y="562928"/>
                    <a:pt x="171450" y="563880"/>
                  </a:cubicBezTo>
                  <a:cubicBezTo>
                    <a:pt x="172403" y="563880"/>
                    <a:pt x="172403" y="563880"/>
                    <a:pt x="173355" y="563880"/>
                  </a:cubicBezTo>
                  <a:cubicBezTo>
                    <a:pt x="191453" y="563880"/>
                    <a:pt x="205740" y="549593"/>
                    <a:pt x="206692" y="531495"/>
                  </a:cubicBezTo>
                  <a:lnTo>
                    <a:pt x="212408" y="393383"/>
                  </a:lnTo>
                  <a:lnTo>
                    <a:pt x="229553" y="329565"/>
                  </a:lnTo>
                  <a:lnTo>
                    <a:pt x="241935" y="329565"/>
                  </a:lnTo>
                  <a:lnTo>
                    <a:pt x="241935" y="398145"/>
                  </a:lnTo>
                  <a:cubicBezTo>
                    <a:pt x="241935" y="401003"/>
                    <a:pt x="241935" y="402908"/>
                    <a:pt x="242888" y="405765"/>
                  </a:cubicBezTo>
                  <a:lnTo>
                    <a:pt x="274320" y="537210"/>
                  </a:lnTo>
                  <a:cubicBezTo>
                    <a:pt x="278130" y="555308"/>
                    <a:pt x="296227" y="566738"/>
                    <a:pt x="314325" y="561975"/>
                  </a:cubicBezTo>
                  <a:cubicBezTo>
                    <a:pt x="332423" y="558165"/>
                    <a:pt x="343852" y="539115"/>
                    <a:pt x="339090" y="521970"/>
                  </a:cubicBezTo>
                  <a:lnTo>
                    <a:pt x="308610" y="394335"/>
                  </a:lnTo>
                  <a:lnTo>
                    <a:pt x="308610" y="330518"/>
                  </a:lnTo>
                  <a:lnTo>
                    <a:pt x="336233" y="330518"/>
                  </a:lnTo>
                  <a:cubicBezTo>
                    <a:pt x="344805" y="330518"/>
                    <a:pt x="352425" y="321945"/>
                    <a:pt x="350520" y="312420"/>
                  </a:cubicBezTo>
                  <a:lnTo>
                    <a:pt x="350520" y="3124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1" name="Google Shape;1691;p47"/>
            <p:cNvSpPr/>
            <p:nvPr/>
          </p:nvSpPr>
          <p:spPr>
            <a:xfrm>
              <a:off x="3095114" y="2707730"/>
              <a:ext cx="61007" cy="61008"/>
            </a:xfrm>
            <a:custGeom>
              <a:avLst/>
              <a:gdLst/>
              <a:ahLst/>
              <a:cxnLst/>
              <a:rect l="l" t="t" r="r" b="b"/>
              <a:pathLst>
                <a:path w="116204" h="116205" extrusionOk="0">
                  <a:moveTo>
                    <a:pt x="116205" y="58103"/>
                  </a:moveTo>
                  <a:cubicBezTo>
                    <a:pt x="116205" y="90488"/>
                    <a:pt x="90488" y="116205"/>
                    <a:pt x="58102" y="116205"/>
                  </a:cubicBezTo>
                  <a:cubicBezTo>
                    <a:pt x="25717" y="116205"/>
                    <a:pt x="0" y="90488"/>
                    <a:pt x="0" y="58103"/>
                  </a:cubicBezTo>
                  <a:cubicBezTo>
                    <a:pt x="0" y="25718"/>
                    <a:pt x="25717" y="0"/>
                    <a:pt x="58102" y="0"/>
                  </a:cubicBezTo>
                  <a:cubicBezTo>
                    <a:pt x="89535" y="0"/>
                    <a:pt x="116205" y="25718"/>
                    <a:pt x="116205" y="58103"/>
                  </a:cubicBezTo>
                  <a:lnTo>
                    <a:pt x="116205" y="5810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2" name="Google Shape;1692;p47"/>
            <p:cNvSpPr/>
            <p:nvPr/>
          </p:nvSpPr>
          <p:spPr>
            <a:xfrm>
              <a:off x="2928731" y="2785808"/>
              <a:ext cx="61066" cy="61288"/>
            </a:xfrm>
            <a:custGeom>
              <a:avLst/>
              <a:gdLst/>
              <a:ahLst/>
              <a:cxnLst/>
              <a:rect l="l" t="t" r="r" b="b"/>
              <a:pathLst>
                <a:path w="116317" h="116740" extrusionOk="0">
                  <a:moveTo>
                    <a:pt x="108165" y="28578"/>
                  </a:moveTo>
                  <a:cubicBezTo>
                    <a:pt x="124357" y="56201"/>
                    <a:pt x="115785" y="92396"/>
                    <a:pt x="88163" y="108588"/>
                  </a:cubicBezTo>
                  <a:cubicBezTo>
                    <a:pt x="60540" y="124781"/>
                    <a:pt x="24345" y="116208"/>
                    <a:pt x="8152" y="88586"/>
                  </a:cubicBezTo>
                  <a:cubicBezTo>
                    <a:pt x="-8040" y="60963"/>
                    <a:pt x="532" y="24768"/>
                    <a:pt x="28155" y="8576"/>
                  </a:cubicBezTo>
                  <a:cubicBezTo>
                    <a:pt x="55777" y="-8569"/>
                    <a:pt x="91020" y="956"/>
                    <a:pt x="108165" y="28578"/>
                  </a:cubicBezTo>
                  <a:lnTo>
                    <a:pt x="108165" y="2857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3" name="Google Shape;1693;p47"/>
            <p:cNvSpPr/>
            <p:nvPr/>
          </p:nvSpPr>
          <p:spPr>
            <a:xfrm>
              <a:off x="2842972" y="2872841"/>
              <a:ext cx="50506" cy="93011"/>
            </a:xfrm>
            <a:custGeom>
              <a:avLst/>
              <a:gdLst/>
              <a:ahLst/>
              <a:cxnLst/>
              <a:rect l="l" t="t" r="r" b="b"/>
              <a:pathLst>
                <a:path w="96202" h="177164" extrusionOk="0">
                  <a:moveTo>
                    <a:pt x="96202" y="141922"/>
                  </a:moveTo>
                  <a:lnTo>
                    <a:pt x="76200" y="15240"/>
                  </a:lnTo>
                  <a:cubicBezTo>
                    <a:pt x="75247" y="6667"/>
                    <a:pt x="66675" y="0"/>
                    <a:pt x="58102" y="0"/>
                  </a:cubicBezTo>
                  <a:lnTo>
                    <a:pt x="18097" y="0"/>
                  </a:lnTo>
                  <a:cubicBezTo>
                    <a:pt x="7620" y="0"/>
                    <a:pt x="0" y="8572"/>
                    <a:pt x="0" y="18097"/>
                  </a:cubicBezTo>
                  <a:cubicBezTo>
                    <a:pt x="0" y="28575"/>
                    <a:pt x="8572" y="36195"/>
                    <a:pt x="18097" y="36195"/>
                  </a:cubicBezTo>
                  <a:lnTo>
                    <a:pt x="42863" y="36195"/>
                  </a:lnTo>
                  <a:lnTo>
                    <a:pt x="64770" y="177165"/>
                  </a:lnTo>
                  <a:cubicBezTo>
                    <a:pt x="73342" y="163830"/>
                    <a:pt x="83820" y="151447"/>
                    <a:pt x="96202" y="141922"/>
                  </a:cubicBezTo>
                  <a:lnTo>
                    <a:pt x="96202" y="14192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4" name="Google Shape;1694;p47"/>
            <p:cNvSpPr/>
            <p:nvPr/>
          </p:nvSpPr>
          <p:spPr>
            <a:xfrm>
              <a:off x="2925030" y="2989188"/>
              <a:ext cx="28003" cy="28030"/>
            </a:xfrm>
            <a:custGeom>
              <a:avLst/>
              <a:gdLst/>
              <a:ahLst/>
              <a:cxnLst/>
              <a:rect l="l" t="t" r="r" b="b"/>
              <a:pathLst>
                <a:path w="53339" h="53391" extrusionOk="0">
                  <a:moveTo>
                    <a:pt x="53340" y="26721"/>
                  </a:moveTo>
                  <a:cubicBezTo>
                    <a:pt x="53340" y="41961"/>
                    <a:pt x="40957" y="53392"/>
                    <a:pt x="26670" y="53392"/>
                  </a:cubicBezTo>
                  <a:cubicBezTo>
                    <a:pt x="11430" y="53392"/>
                    <a:pt x="0" y="41009"/>
                    <a:pt x="0" y="26721"/>
                  </a:cubicBezTo>
                  <a:cubicBezTo>
                    <a:pt x="0" y="11481"/>
                    <a:pt x="12382" y="52"/>
                    <a:pt x="26670" y="52"/>
                  </a:cubicBezTo>
                  <a:cubicBezTo>
                    <a:pt x="40957" y="-901"/>
                    <a:pt x="53340" y="11481"/>
                    <a:pt x="53340" y="26721"/>
                  </a:cubicBezTo>
                  <a:lnTo>
                    <a:pt x="53340" y="2672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5" name="Google Shape;1695;p47"/>
            <p:cNvSpPr/>
            <p:nvPr/>
          </p:nvSpPr>
          <p:spPr>
            <a:xfrm>
              <a:off x="2899667" y="2847292"/>
              <a:ext cx="156706" cy="174708"/>
            </a:xfrm>
            <a:custGeom>
              <a:avLst/>
              <a:gdLst/>
              <a:ahLst/>
              <a:cxnLst/>
              <a:rect l="l" t="t" r="r" b="b"/>
              <a:pathLst>
                <a:path w="298488" h="332778" extrusionOk="0">
                  <a:moveTo>
                    <a:pt x="180975" y="84176"/>
                  </a:moveTo>
                  <a:cubicBezTo>
                    <a:pt x="184785" y="85128"/>
                    <a:pt x="189547" y="84176"/>
                    <a:pt x="193358" y="82271"/>
                  </a:cubicBezTo>
                  <a:lnTo>
                    <a:pt x="285750" y="41313"/>
                  </a:lnTo>
                  <a:cubicBezTo>
                    <a:pt x="296228" y="36551"/>
                    <a:pt x="301942" y="24168"/>
                    <a:pt x="296228" y="12738"/>
                  </a:cubicBezTo>
                  <a:cubicBezTo>
                    <a:pt x="291465" y="2261"/>
                    <a:pt x="279083" y="-3454"/>
                    <a:pt x="267653" y="2261"/>
                  </a:cubicBezTo>
                  <a:lnTo>
                    <a:pt x="180975" y="40361"/>
                  </a:lnTo>
                  <a:lnTo>
                    <a:pt x="123825" y="30836"/>
                  </a:lnTo>
                  <a:lnTo>
                    <a:pt x="144780" y="29883"/>
                  </a:lnTo>
                  <a:cubicBezTo>
                    <a:pt x="140970" y="17501"/>
                    <a:pt x="129540" y="8928"/>
                    <a:pt x="116205" y="8928"/>
                  </a:cubicBezTo>
                  <a:lnTo>
                    <a:pt x="55245" y="8928"/>
                  </a:lnTo>
                  <a:cubicBezTo>
                    <a:pt x="24765" y="8928"/>
                    <a:pt x="0" y="33693"/>
                    <a:pt x="0" y="64173"/>
                  </a:cubicBezTo>
                  <a:lnTo>
                    <a:pt x="0" y="180378"/>
                  </a:lnTo>
                  <a:cubicBezTo>
                    <a:pt x="20955" y="167043"/>
                    <a:pt x="46672" y="159423"/>
                    <a:pt x="73342" y="159423"/>
                  </a:cubicBezTo>
                  <a:cubicBezTo>
                    <a:pt x="149542" y="159423"/>
                    <a:pt x="212408" y="221336"/>
                    <a:pt x="212408" y="298488"/>
                  </a:cubicBezTo>
                  <a:cubicBezTo>
                    <a:pt x="212408" y="298488"/>
                    <a:pt x="212408" y="298488"/>
                    <a:pt x="212408" y="298488"/>
                  </a:cubicBezTo>
                  <a:lnTo>
                    <a:pt x="218122" y="319443"/>
                  </a:lnTo>
                  <a:cubicBezTo>
                    <a:pt x="223838" y="317538"/>
                    <a:pt x="229553" y="316586"/>
                    <a:pt x="235267" y="316586"/>
                  </a:cubicBezTo>
                  <a:cubicBezTo>
                    <a:pt x="251460" y="316586"/>
                    <a:pt x="265747" y="323253"/>
                    <a:pt x="276225" y="332778"/>
                  </a:cubicBezTo>
                  <a:lnTo>
                    <a:pt x="235267" y="191808"/>
                  </a:lnTo>
                  <a:cubicBezTo>
                    <a:pt x="233363" y="187046"/>
                    <a:pt x="230505" y="182283"/>
                    <a:pt x="226695" y="179426"/>
                  </a:cubicBezTo>
                  <a:cubicBezTo>
                    <a:pt x="236220" y="176568"/>
                    <a:pt x="242888" y="168948"/>
                    <a:pt x="242888" y="158471"/>
                  </a:cubicBezTo>
                  <a:cubicBezTo>
                    <a:pt x="242888" y="147041"/>
                    <a:pt x="233363" y="136563"/>
                    <a:pt x="220980" y="136563"/>
                  </a:cubicBezTo>
                  <a:lnTo>
                    <a:pt x="144780" y="136563"/>
                  </a:lnTo>
                  <a:lnTo>
                    <a:pt x="144780" y="85128"/>
                  </a:lnTo>
                  <a:lnTo>
                    <a:pt x="115253" y="73698"/>
                  </a:lnTo>
                  <a:lnTo>
                    <a:pt x="180975" y="8417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6" name="Google Shape;1696;p47"/>
            <p:cNvSpPr/>
            <p:nvPr/>
          </p:nvSpPr>
          <p:spPr>
            <a:xfrm>
              <a:off x="3000126" y="3022039"/>
              <a:ext cx="47006" cy="47005"/>
            </a:xfrm>
            <a:custGeom>
              <a:avLst/>
              <a:gdLst/>
              <a:ahLst/>
              <a:cxnLst/>
              <a:rect l="l" t="t" r="r" b="b"/>
              <a:pathLst>
                <a:path w="89535" h="89534" extrusionOk="0">
                  <a:moveTo>
                    <a:pt x="0" y="44767"/>
                  </a:moveTo>
                  <a:cubicBezTo>
                    <a:pt x="0" y="69532"/>
                    <a:pt x="20003" y="89535"/>
                    <a:pt x="44767" y="89535"/>
                  </a:cubicBezTo>
                  <a:cubicBezTo>
                    <a:pt x="69533" y="89535"/>
                    <a:pt x="89535" y="69532"/>
                    <a:pt x="89535" y="44767"/>
                  </a:cubicBezTo>
                  <a:cubicBezTo>
                    <a:pt x="89535" y="20002"/>
                    <a:pt x="69533" y="0"/>
                    <a:pt x="44767" y="0"/>
                  </a:cubicBezTo>
                  <a:cubicBezTo>
                    <a:pt x="20003" y="0"/>
                    <a:pt x="0" y="20002"/>
                    <a:pt x="0" y="44767"/>
                  </a:cubicBezTo>
                  <a:lnTo>
                    <a:pt x="0" y="44767"/>
                  </a:lnTo>
                  <a:close/>
                  <a:moveTo>
                    <a:pt x="62865" y="44767"/>
                  </a:moveTo>
                  <a:cubicBezTo>
                    <a:pt x="62865" y="55245"/>
                    <a:pt x="54292" y="62865"/>
                    <a:pt x="44767" y="62865"/>
                  </a:cubicBezTo>
                  <a:cubicBezTo>
                    <a:pt x="34290" y="62865"/>
                    <a:pt x="26670" y="54292"/>
                    <a:pt x="26670" y="44767"/>
                  </a:cubicBezTo>
                  <a:cubicBezTo>
                    <a:pt x="26670" y="34290"/>
                    <a:pt x="35242" y="26670"/>
                    <a:pt x="44767" y="26670"/>
                  </a:cubicBezTo>
                  <a:cubicBezTo>
                    <a:pt x="55245" y="26670"/>
                    <a:pt x="62865" y="34290"/>
                    <a:pt x="62865" y="44767"/>
                  </a:cubicBezTo>
                  <a:lnTo>
                    <a:pt x="62865" y="4476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7" name="Google Shape;1697;p47"/>
            <p:cNvSpPr/>
            <p:nvPr/>
          </p:nvSpPr>
          <p:spPr>
            <a:xfrm>
              <a:off x="2871817" y="2945450"/>
              <a:ext cx="132017" cy="132017"/>
            </a:xfrm>
            <a:custGeom>
              <a:avLst/>
              <a:gdLst/>
              <a:ahLst/>
              <a:cxnLst/>
              <a:rect l="l" t="t" r="r" b="b"/>
              <a:pathLst>
                <a:path w="251460" h="251460" extrusionOk="0">
                  <a:moveTo>
                    <a:pt x="251460" y="125730"/>
                  </a:moveTo>
                  <a:cubicBezTo>
                    <a:pt x="251460" y="56198"/>
                    <a:pt x="195263" y="0"/>
                    <a:pt x="125730" y="0"/>
                  </a:cubicBezTo>
                  <a:cubicBezTo>
                    <a:pt x="56198" y="0"/>
                    <a:pt x="0" y="56198"/>
                    <a:pt x="0" y="125730"/>
                  </a:cubicBezTo>
                  <a:cubicBezTo>
                    <a:pt x="0" y="195263"/>
                    <a:pt x="56198" y="251460"/>
                    <a:pt x="125730" y="251460"/>
                  </a:cubicBezTo>
                  <a:cubicBezTo>
                    <a:pt x="195263" y="251460"/>
                    <a:pt x="251460" y="195263"/>
                    <a:pt x="251460" y="125730"/>
                  </a:cubicBezTo>
                  <a:lnTo>
                    <a:pt x="251460" y="125730"/>
                  </a:lnTo>
                  <a:close/>
                  <a:moveTo>
                    <a:pt x="126683" y="220028"/>
                  </a:moveTo>
                  <a:cubicBezTo>
                    <a:pt x="75248" y="220028"/>
                    <a:pt x="32385" y="178118"/>
                    <a:pt x="32385" y="125730"/>
                  </a:cubicBezTo>
                  <a:cubicBezTo>
                    <a:pt x="32385" y="74295"/>
                    <a:pt x="74295" y="31433"/>
                    <a:pt x="126683" y="31433"/>
                  </a:cubicBezTo>
                  <a:cubicBezTo>
                    <a:pt x="178118" y="31433"/>
                    <a:pt x="220980" y="73343"/>
                    <a:pt x="220980" y="125730"/>
                  </a:cubicBezTo>
                  <a:cubicBezTo>
                    <a:pt x="220028" y="178118"/>
                    <a:pt x="178118" y="220028"/>
                    <a:pt x="126683" y="220028"/>
                  </a:cubicBezTo>
                  <a:lnTo>
                    <a:pt x="126683" y="22002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98" name="Google Shape;1698;p47"/>
          <p:cNvGrpSpPr/>
          <p:nvPr/>
        </p:nvGrpSpPr>
        <p:grpSpPr>
          <a:xfrm>
            <a:off x="3921718" y="2708113"/>
            <a:ext cx="291680" cy="373480"/>
            <a:chOff x="3921718" y="2708113"/>
            <a:chExt cx="291680" cy="373480"/>
          </a:xfrm>
        </p:grpSpPr>
        <p:grpSp>
          <p:nvGrpSpPr>
            <p:cNvPr id="1699" name="Google Shape;1699;p47"/>
            <p:cNvGrpSpPr/>
            <p:nvPr/>
          </p:nvGrpSpPr>
          <p:grpSpPr>
            <a:xfrm>
              <a:off x="3921718" y="2708113"/>
              <a:ext cx="290165" cy="205270"/>
              <a:chOff x="4998606" y="3072107"/>
              <a:chExt cx="555658" cy="393086"/>
            </a:xfrm>
          </p:grpSpPr>
          <p:sp>
            <p:nvSpPr>
              <p:cNvPr id="1700" name="Google Shape;1700;p47"/>
              <p:cNvSpPr/>
              <p:nvPr/>
            </p:nvSpPr>
            <p:spPr>
              <a:xfrm>
                <a:off x="5044439" y="3188969"/>
                <a:ext cx="455294" cy="157162"/>
              </a:xfrm>
              <a:custGeom>
                <a:avLst/>
                <a:gdLst/>
                <a:ahLst/>
                <a:cxnLst/>
                <a:rect l="l" t="t" r="r" b="b"/>
                <a:pathLst>
                  <a:path w="455294" h="157162" extrusionOk="0">
                    <a:moveTo>
                      <a:pt x="80963" y="157163"/>
                    </a:moveTo>
                    <a:lnTo>
                      <a:pt x="86678" y="157163"/>
                    </a:lnTo>
                    <a:cubicBezTo>
                      <a:pt x="83820" y="146685"/>
                      <a:pt x="84772" y="135255"/>
                      <a:pt x="88582" y="125730"/>
                    </a:cubicBezTo>
                    <a:cubicBezTo>
                      <a:pt x="93345" y="114300"/>
                      <a:pt x="101917" y="104775"/>
                      <a:pt x="112395" y="99060"/>
                    </a:cubicBezTo>
                    <a:cubicBezTo>
                      <a:pt x="118110" y="96203"/>
                      <a:pt x="124778" y="97155"/>
                      <a:pt x="129540" y="100965"/>
                    </a:cubicBezTo>
                    <a:cubicBezTo>
                      <a:pt x="134303" y="104775"/>
                      <a:pt x="136207" y="111443"/>
                      <a:pt x="134303" y="117158"/>
                    </a:cubicBezTo>
                    <a:cubicBezTo>
                      <a:pt x="125730" y="143828"/>
                      <a:pt x="131445" y="141923"/>
                      <a:pt x="136207" y="157163"/>
                    </a:cubicBezTo>
                    <a:lnTo>
                      <a:pt x="146685" y="157163"/>
                    </a:lnTo>
                    <a:lnTo>
                      <a:pt x="146685" y="66675"/>
                    </a:lnTo>
                    <a:cubicBezTo>
                      <a:pt x="146685" y="60960"/>
                      <a:pt x="151447" y="56198"/>
                      <a:pt x="157163" y="56198"/>
                    </a:cubicBezTo>
                    <a:lnTo>
                      <a:pt x="159067" y="56198"/>
                    </a:lnTo>
                    <a:lnTo>
                      <a:pt x="159067" y="157163"/>
                    </a:lnTo>
                    <a:lnTo>
                      <a:pt x="169545" y="157163"/>
                    </a:lnTo>
                    <a:cubicBezTo>
                      <a:pt x="167640" y="150495"/>
                      <a:pt x="166688" y="143828"/>
                      <a:pt x="166688" y="136208"/>
                    </a:cubicBezTo>
                    <a:cubicBezTo>
                      <a:pt x="166688" y="98108"/>
                      <a:pt x="197167" y="67628"/>
                      <a:pt x="235267" y="67628"/>
                    </a:cubicBezTo>
                    <a:cubicBezTo>
                      <a:pt x="273367" y="67628"/>
                      <a:pt x="303847" y="98108"/>
                      <a:pt x="303847" y="136208"/>
                    </a:cubicBezTo>
                    <a:cubicBezTo>
                      <a:pt x="303847" y="142875"/>
                      <a:pt x="302895" y="149543"/>
                      <a:pt x="300990" y="155258"/>
                    </a:cubicBezTo>
                    <a:lnTo>
                      <a:pt x="310515" y="155258"/>
                    </a:lnTo>
                    <a:lnTo>
                      <a:pt x="310515" y="56198"/>
                    </a:lnTo>
                    <a:lnTo>
                      <a:pt x="310515" y="56198"/>
                    </a:lnTo>
                    <a:cubicBezTo>
                      <a:pt x="316230" y="56198"/>
                      <a:pt x="321945" y="60960"/>
                      <a:pt x="321945" y="67628"/>
                    </a:cubicBezTo>
                    <a:lnTo>
                      <a:pt x="321945" y="155258"/>
                    </a:lnTo>
                    <a:lnTo>
                      <a:pt x="328613" y="155258"/>
                    </a:lnTo>
                    <a:cubicBezTo>
                      <a:pt x="333375" y="143828"/>
                      <a:pt x="341947" y="135255"/>
                      <a:pt x="351472" y="130493"/>
                    </a:cubicBezTo>
                    <a:cubicBezTo>
                      <a:pt x="357188" y="127635"/>
                      <a:pt x="363855" y="128588"/>
                      <a:pt x="368617" y="132398"/>
                    </a:cubicBezTo>
                    <a:cubicBezTo>
                      <a:pt x="373380" y="136208"/>
                      <a:pt x="375285" y="142875"/>
                      <a:pt x="373380" y="148590"/>
                    </a:cubicBezTo>
                    <a:cubicBezTo>
                      <a:pt x="372428" y="151448"/>
                      <a:pt x="371475" y="153353"/>
                      <a:pt x="371475" y="155258"/>
                    </a:cubicBezTo>
                    <a:lnTo>
                      <a:pt x="391478" y="155258"/>
                    </a:lnTo>
                    <a:lnTo>
                      <a:pt x="455295" y="93345"/>
                    </a:lnTo>
                    <a:cubicBezTo>
                      <a:pt x="451485" y="93345"/>
                      <a:pt x="447675" y="93345"/>
                      <a:pt x="443865" y="95250"/>
                    </a:cubicBezTo>
                    <a:lnTo>
                      <a:pt x="380047" y="118110"/>
                    </a:lnTo>
                    <a:lnTo>
                      <a:pt x="380047" y="67628"/>
                    </a:lnTo>
                    <a:cubicBezTo>
                      <a:pt x="380047" y="30480"/>
                      <a:pt x="349567" y="0"/>
                      <a:pt x="312420" y="0"/>
                    </a:cubicBezTo>
                    <a:lnTo>
                      <a:pt x="283845" y="0"/>
                    </a:lnTo>
                    <a:cubicBezTo>
                      <a:pt x="270510" y="10478"/>
                      <a:pt x="254317" y="17145"/>
                      <a:pt x="236220" y="17145"/>
                    </a:cubicBezTo>
                    <a:cubicBezTo>
                      <a:pt x="218122" y="17145"/>
                      <a:pt x="200978" y="10478"/>
                      <a:pt x="188595" y="0"/>
                    </a:cubicBezTo>
                    <a:lnTo>
                      <a:pt x="160020" y="0"/>
                    </a:lnTo>
                    <a:cubicBezTo>
                      <a:pt x="122872" y="0"/>
                      <a:pt x="93345" y="30480"/>
                      <a:pt x="92392" y="66675"/>
                    </a:cubicBezTo>
                    <a:lnTo>
                      <a:pt x="92392" y="120015"/>
                    </a:lnTo>
                    <a:lnTo>
                      <a:pt x="35242" y="95250"/>
                    </a:lnTo>
                    <a:cubicBezTo>
                      <a:pt x="21907" y="89535"/>
                      <a:pt x="6667" y="94298"/>
                      <a:pt x="0" y="106680"/>
                    </a:cubicBezTo>
                    <a:cubicBezTo>
                      <a:pt x="953" y="107633"/>
                      <a:pt x="1905" y="107633"/>
                      <a:pt x="3810" y="108585"/>
                    </a:cubicBezTo>
                    <a:lnTo>
                      <a:pt x="80963" y="15716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1" name="Google Shape;1701;p47"/>
              <p:cNvSpPr/>
              <p:nvPr/>
            </p:nvSpPr>
            <p:spPr>
              <a:xfrm>
                <a:off x="5218507" y="3072107"/>
                <a:ext cx="118589" cy="118053"/>
              </a:xfrm>
              <a:custGeom>
                <a:avLst/>
                <a:gdLst/>
                <a:ahLst/>
                <a:cxnLst/>
                <a:rect l="l" t="t" r="r" b="b"/>
                <a:pathLst>
                  <a:path w="118589" h="118053" extrusionOk="0">
                    <a:moveTo>
                      <a:pt x="82155" y="4467"/>
                    </a:moveTo>
                    <a:cubicBezTo>
                      <a:pt x="112635" y="16849"/>
                      <a:pt x="126922" y="51139"/>
                      <a:pt x="113587" y="81619"/>
                    </a:cubicBezTo>
                    <a:cubicBezTo>
                      <a:pt x="101205" y="112099"/>
                      <a:pt x="66915" y="126386"/>
                      <a:pt x="36435" y="113052"/>
                    </a:cubicBezTo>
                    <a:cubicBezTo>
                      <a:pt x="5955" y="100669"/>
                      <a:pt x="-8333" y="66379"/>
                      <a:pt x="5002" y="35899"/>
                    </a:cubicBezTo>
                    <a:cubicBezTo>
                      <a:pt x="18337" y="6372"/>
                      <a:pt x="52627" y="-7916"/>
                      <a:pt x="82155" y="4467"/>
                    </a:cubicBezTo>
                    <a:lnTo>
                      <a:pt x="82155" y="446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2" name="Google Shape;1702;p47"/>
              <p:cNvSpPr/>
              <p:nvPr/>
            </p:nvSpPr>
            <p:spPr>
              <a:xfrm>
                <a:off x="5412104" y="3286715"/>
                <a:ext cx="142160" cy="127043"/>
              </a:xfrm>
              <a:custGeom>
                <a:avLst/>
                <a:gdLst/>
                <a:ahLst/>
                <a:cxnLst/>
                <a:rect l="l" t="t" r="r" b="b"/>
                <a:pathLst>
                  <a:path w="142160" h="127043" extrusionOk="0">
                    <a:moveTo>
                      <a:pt x="97155" y="7029"/>
                    </a:moveTo>
                    <a:lnTo>
                      <a:pt x="28575" y="73704"/>
                    </a:lnTo>
                    <a:lnTo>
                      <a:pt x="0" y="73704"/>
                    </a:lnTo>
                    <a:cubicBezTo>
                      <a:pt x="0" y="76562"/>
                      <a:pt x="952" y="78466"/>
                      <a:pt x="2857" y="81324"/>
                    </a:cubicBezTo>
                    <a:cubicBezTo>
                      <a:pt x="10477" y="95612"/>
                      <a:pt x="11430" y="112756"/>
                      <a:pt x="7620" y="127044"/>
                    </a:cubicBezTo>
                    <a:cubicBezTo>
                      <a:pt x="16192" y="127044"/>
                      <a:pt x="38100" y="127044"/>
                      <a:pt x="40005" y="127044"/>
                    </a:cubicBezTo>
                    <a:cubicBezTo>
                      <a:pt x="38100" y="117519"/>
                      <a:pt x="39052" y="107041"/>
                      <a:pt x="42863" y="97516"/>
                    </a:cubicBezTo>
                    <a:cubicBezTo>
                      <a:pt x="47625" y="86087"/>
                      <a:pt x="56197" y="76562"/>
                      <a:pt x="66675" y="70847"/>
                    </a:cubicBezTo>
                    <a:cubicBezTo>
                      <a:pt x="72390" y="67989"/>
                      <a:pt x="79057" y="68941"/>
                      <a:pt x="83820" y="72752"/>
                    </a:cubicBezTo>
                    <a:cubicBezTo>
                      <a:pt x="88582" y="76562"/>
                      <a:pt x="90488" y="83229"/>
                      <a:pt x="88582" y="88944"/>
                    </a:cubicBezTo>
                    <a:lnTo>
                      <a:pt x="134302" y="45129"/>
                    </a:lnTo>
                    <a:cubicBezTo>
                      <a:pt x="144780" y="34652"/>
                      <a:pt x="144780" y="18459"/>
                      <a:pt x="134302" y="7981"/>
                    </a:cubicBezTo>
                    <a:cubicBezTo>
                      <a:pt x="124777" y="-2496"/>
                      <a:pt x="107632" y="-2496"/>
                      <a:pt x="97155" y="7029"/>
                    </a:cubicBezTo>
                    <a:lnTo>
                      <a:pt x="97155" y="702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3" name="Google Shape;1703;p47"/>
              <p:cNvSpPr/>
              <p:nvPr/>
            </p:nvSpPr>
            <p:spPr>
              <a:xfrm>
                <a:off x="4998606" y="3305061"/>
                <a:ext cx="250620" cy="160132"/>
              </a:xfrm>
              <a:custGeom>
                <a:avLst/>
                <a:gdLst/>
                <a:ahLst/>
                <a:cxnLst/>
                <a:rect l="l" t="t" r="r" b="b"/>
                <a:pathLst>
                  <a:path w="250620" h="160132" extrusionOk="0">
                    <a:moveTo>
                      <a:pt x="231571" y="160133"/>
                    </a:moveTo>
                    <a:cubicBezTo>
                      <a:pt x="228713" y="151561"/>
                      <a:pt x="215378" y="134416"/>
                      <a:pt x="225856" y="108698"/>
                    </a:cubicBezTo>
                    <a:cubicBezTo>
                      <a:pt x="230618" y="97268"/>
                      <a:pt x="239191" y="87743"/>
                      <a:pt x="249668" y="82028"/>
                    </a:cubicBezTo>
                    <a:cubicBezTo>
                      <a:pt x="249668" y="82028"/>
                      <a:pt x="250621" y="82028"/>
                      <a:pt x="250621" y="82028"/>
                    </a:cubicBezTo>
                    <a:cubicBezTo>
                      <a:pt x="239191" y="76313"/>
                      <a:pt x="229666" y="67741"/>
                      <a:pt x="222046" y="56310"/>
                    </a:cubicBezTo>
                    <a:lnTo>
                      <a:pt x="184898" y="56310"/>
                    </a:lnTo>
                    <a:cubicBezTo>
                      <a:pt x="185850" y="72503"/>
                      <a:pt x="181088" y="89648"/>
                      <a:pt x="170611" y="100126"/>
                    </a:cubicBezTo>
                    <a:cubicBezTo>
                      <a:pt x="166800" y="104888"/>
                      <a:pt x="160133" y="105841"/>
                      <a:pt x="153466" y="103936"/>
                    </a:cubicBezTo>
                    <a:cubicBezTo>
                      <a:pt x="147750" y="102031"/>
                      <a:pt x="143941" y="96316"/>
                      <a:pt x="143941" y="89648"/>
                    </a:cubicBezTo>
                    <a:cubicBezTo>
                      <a:pt x="142988" y="68693"/>
                      <a:pt x="140131" y="60120"/>
                      <a:pt x="139178" y="55358"/>
                    </a:cubicBezTo>
                    <a:lnTo>
                      <a:pt x="122986" y="55358"/>
                    </a:lnTo>
                    <a:lnTo>
                      <a:pt x="40118" y="3923"/>
                    </a:lnTo>
                    <a:cubicBezTo>
                      <a:pt x="27736" y="-3697"/>
                      <a:pt x="11543" y="113"/>
                      <a:pt x="3923" y="12495"/>
                    </a:cubicBezTo>
                    <a:cubicBezTo>
                      <a:pt x="-3697" y="24878"/>
                      <a:pt x="113" y="41070"/>
                      <a:pt x="12496" y="48691"/>
                    </a:cubicBezTo>
                    <a:lnTo>
                      <a:pt x="63931" y="80123"/>
                    </a:lnTo>
                    <a:cubicBezTo>
                      <a:pt x="68693" y="71551"/>
                      <a:pt x="76313" y="63931"/>
                      <a:pt x="84886" y="60120"/>
                    </a:cubicBezTo>
                    <a:cubicBezTo>
                      <a:pt x="90600" y="57263"/>
                      <a:pt x="97268" y="58216"/>
                      <a:pt x="102031" y="62026"/>
                    </a:cubicBezTo>
                    <a:cubicBezTo>
                      <a:pt x="106793" y="65836"/>
                      <a:pt x="108698" y="72503"/>
                      <a:pt x="106793" y="78218"/>
                    </a:cubicBezTo>
                    <a:cubicBezTo>
                      <a:pt x="102031" y="92506"/>
                      <a:pt x="102031" y="99173"/>
                      <a:pt x="102983" y="102983"/>
                    </a:cubicBezTo>
                    <a:cubicBezTo>
                      <a:pt x="106793" y="105841"/>
                      <a:pt x="111556" y="106793"/>
                      <a:pt x="116318" y="106793"/>
                    </a:cubicBezTo>
                    <a:lnTo>
                      <a:pt x="200138" y="106793"/>
                    </a:lnTo>
                    <a:lnTo>
                      <a:pt x="200138" y="158228"/>
                    </a:lnTo>
                    <a:lnTo>
                      <a:pt x="231571" y="15822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04" name="Google Shape;1704;p47"/>
            <p:cNvSpPr/>
            <p:nvPr/>
          </p:nvSpPr>
          <p:spPr>
            <a:xfrm>
              <a:off x="4060718" y="2858916"/>
              <a:ext cx="60422" cy="54507"/>
            </a:xfrm>
            <a:custGeom>
              <a:avLst/>
              <a:gdLst/>
              <a:ahLst/>
              <a:cxnLst/>
              <a:rect l="l" t="t" r="r" b="b"/>
              <a:pathLst>
                <a:path w="115089" h="103822" extrusionOk="0">
                  <a:moveTo>
                    <a:pt x="78895" y="52388"/>
                  </a:moveTo>
                  <a:lnTo>
                    <a:pt x="115090" y="52388"/>
                  </a:lnTo>
                  <a:cubicBezTo>
                    <a:pt x="113185" y="37147"/>
                    <a:pt x="111280" y="33338"/>
                    <a:pt x="108422" y="26670"/>
                  </a:cubicBezTo>
                  <a:cubicBezTo>
                    <a:pt x="104612" y="18097"/>
                    <a:pt x="102707" y="9525"/>
                    <a:pt x="103660" y="0"/>
                  </a:cubicBezTo>
                  <a:lnTo>
                    <a:pt x="73180" y="0"/>
                  </a:lnTo>
                  <a:cubicBezTo>
                    <a:pt x="60797" y="20003"/>
                    <a:pt x="39842" y="33338"/>
                    <a:pt x="15077" y="33338"/>
                  </a:cubicBezTo>
                  <a:cubicBezTo>
                    <a:pt x="11267" y="33338"/>
                    <a:pt x="7457" y="33338"/>
                    <a:pt x="3647" y="32385"/>
                  </a:cubicBezTo>
                  <a:cubicBezTo>
                    <a:pt x="5552" y="36195"/>
                    <a:pt x="6505" y="40958"/>
                    <a:pt x="4599" y="44768"/>
                  </a:cubicBezTo>
                  <a:cubicBezTo>
                    <a:pt x="-4926" y="72390"/>
                    <a:pt x="2695" y="70485"/>
                    <a:pt x="6505" y="83820"/>
                  </a:cubicBezTo>
                  <a:cubicBezTo>
                    <a:pt x="8410" y="90488"/>
                    <a:pt x="9362" y="97155"/>
                    <a:pt x="9362" y="103822"/>
                  </a:cubicBezTo>
                  <a:lnTo>
                    <a:pt x="78895" y="103822"/>
                  </a:lnTo>
                  <a:cubicBezTo>
                    <a:pt x="78895" y="91440"/>
                    <a:pt x="78895" y="64770"/>
                    <a:pt x="78895" y="52388"/>
                  </a:cubicBezTo>
                  <a:lnTo>
                    <a:pt x="78895" y="523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5" name="Google Shape;1705;p47"/>
            <p:cNvSpPr/>
            <p:nvPr/>
          </p:nvSpPr>
          <p:spPr>
            <a:xfrm>
              <a:off x="4039596" y="2811728"/>
              <a:ext cx="56807" cy="56599"/>
            </a:xfrm>
            <a:custGeom>
              <a:avLst/>
              <a:gdLst/>
              <a:ahLst/>
              <a:cxnLst/>
              <a:rect l="l" t="t" r="r" b="b"/>
              <a:pathLst>
                <a:path w="108204" h="107807" extrusionOk="0">
                  <a:moveTo>
                    <a:pt x="104108" y="33226"/>
                  </a:moveTo>
                  <a:cubicBezTo>
                    <a:pt x="115538" y="60849"/>
                    <a:pt x="102203" y="92282"/>
                    <a:pt x="74581" y="103711"/>
                  </a:cubicBezTo>
                  <a:cubicBezTo>
                    <a:pt x="46958" y="115142"/>
                    <a:pt x="15526" y="101807"/>
                    <a:pt x="4096" y="74184"/>
                  </a:cubicBezTo>
                  <a:cubicBezTo>
                    <a:pt x="-7334" y="46561"/>
                    <a:pt x="6001" y="15129"/>
                    <a:pt x="33623" y="3699"/>
                  </a:cubicBezTo>
                  <a:cubicBezTo>
                    <a:pt x="61246" y="-6778"/>
                    <a:pt x="92678" y="5604"/>
                    <a:pt x="104108" y="33226"/>
                  </a:cubicBezTo>
                  <a:lnTo>
                    <a:pt x="104108" y="3322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6" name="Google Shape;1706;p47"/>
            <p:cNvSpPr/>
            <p:nvPr/>
          </p:nvSpPr>
          <p:spPr>
            <a:xfrm>
              <a:off x="3997722" y="2828882"/>
              <a:ext cx="12214" cy="46530"/>
            </a:xfrm>
            <a:custGeom>
              <a:avLst/>
              <a:gdLst/>
              <a:ahLst/>
              <a:cxnLst/>
              <a:rect l="l" t="t" r="r" b="b"/>
              <a:pathLst>
                <a:path w="23265" h="88629" extrusionOk="0">
                  <a:moveTo>
                    <a:pt x="17620" y="2279"/>
                  </a:moveTo>
                  <a:cubicBezTo>
                    <a:pt x="18572" y="374"/>
                    <a:pt x="16667" y="-579"/>
                    <a:pt x="14762" y="374"/>
                  </a:cubicBezTo>
                  <a:cubicBezTo>
                    <a:pt x="2380" y="9899"/>
                    <a:pt x="-5240" y="27996"/>
                    <a:pt x="4285" y="47046"/>
                  </a:cubicBezTo>
                  <a:cubicBezTo>
                    <a:pt x="5237" y="49904"/>
                    <a:pt x="11905" y="56571"/>
                    <a:pt x="12857" y="87051"/>
                  </a:cubicBezTo>
                  <a:cubicBezTo>
                    <a:pt x="12857" y="88956"/>
                    <a:pt x="14762" y="88956"/>
                    <a:pt x="15714" y="88004"/>
                  </a:cubicBezTo>
                  <a:cubicBezTo>
                    <a:pt x="22382" y="78479"/>
                    <a:pt x="26192" y="63239"/>
                    <a:pt x="20477" y="47046"/>
                  </a:cubicBezTo>
                  <a:cubicBezTo>
                    <a:pt x="17620" y="35616"/>
                    <a:pt x="8095" y="31806"/>
                    <a:pt x="17620" y="2279"/>
                  </a:cubicBezTo>
                  <a:lnTo>
                    <a:pt x="17620" y="227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7" name="Google Shape;1707;p47"/>
            <p:cNvSpPr/>
            <p:nvPr/>
          </p:nvSpPr>
          <p:spPr>
            <a:xfrm>
              <a:off x="4045465" y="2880603"/>
              <a:ext cx="12250" cy="32700"/>
            </a:xfrm>
            <a:custGeom>
              <a:avLst/>
              <a:gdLst/>
              <a:ahLst/>
              <a:cxnLst/>
              <a:rect l="l" t="t" r="r" b="b"/>
              <a:pathLst>
                <a:path w="23334" h="62286" extrusionOk="0">
                  <a:moveTo>
                    <a:pt x="17620" y="2279"/>
                  </a:moveTo>
                  <a:cubicBezTo>
                    <a:pt x="18572" y="374"/>
                    <a:pt x="16667" y="-579"/>
                    <a:pt x="14762" y="374"/>
                  </a:cubicBezTo>
                  <a:cubicBezTo>
                    <a:pt x="2380" y="9899"/>
                    <a:pt x="-5240" y="27996"/>
                    <a:pt x="4285" y="47046"/>
                  </a:cubicBezTo>
                  <a:cubicBezTo>
                    <a:pt x="5237" y="48951"/>
                    <a:pt x="8095" y="51809"/>
                    <a:pt x="9999" y="62286"/>
                  </a:cubicBezTo>
                  <a:lnTo>
                    <a:pt x="23335" y="62286"/>
                  </a:lnTo>
                  <a:cubicBezTo>
                    <a:pt x="22382" y="34664"/>
                    <a:pt x="6189" y="39426"/>
                    <a:pt x="17620" y="2279"/>
                  </a:cubicBezTo>
                  <a:lnTo>
                    <a:pt x="17620" y="227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8" name="Google Shape;1708;p47"/>
            <p:cNvSpPr/>
            <p:nvPr/>
          </p:nvSpPr>
          <p:spPr>
            <a:xfrm>
              <a:off x="3958639" y="2870440"/>
              <a:ext cx="12153" cy="45464"/>
            </a:xfrm>
            <a:custGeom>
              <a:avLst/>
              <a:gdLst/>
              <a:ahLst/>
              <a:cxnLst/>
              <a:rect l="l" t="t" r="r" b="b"/>
              <a:pathLst>
                <a:path w="23148" h="86599" extrusionOk="0">
                  <a:moveTo>
                    <a:pt x="3892" y="45557"/>
                  </a:moveTo>
                  <a:cubicBezTo>
                    <a:pt x="4844" y="48414"/>
                    <a:pt x="10559" y="55082"/>
                    <a:pt x="12465" y="84609"/>
                  </a:cubicBezTo>
                  <a:cubicBezTo>
                    <a:pt x="12465" y="86514"/>
                    <a:pt x="15322" y="87467"/>
                    <a:pt x="16274" y="85562"/>
                  </a:cubicBezTo>
                  <a:cubicBezTo>
                    <a:pt x="22942" y="76037"/>
                    <a:pt x="25799" y="60797"/>
                    <a:pt x="20084" y="45557"/>
                  </a:cubicBezTo>
                  <a:cubicBezTo>
                    <a:pt x="17227" y="35079"/>
                    <a:pt x="7702" y="31269"/>
                    <a:pt x="16274" y="2694"/>
                  </a:cubicBezTo>
                  <a:cubicBezTo>
                    <a:pt x="17227" y="789"/>
                    <a:pt x="14369" y="-1116"/>
                    <a:pt x="13417" y="789"/>
                  </a:cubicBezTo>
                  <a:cubicBezTo>
                    <a:pt x="1987" y="8409"/>
                    <a:pt x="-4681" y="27459"/>
                    <a:pt x="3892" y="45557"/>
                  </a:cubicBezTo>
                  <a:lnTo>
                    <a:pt x="3892" y="4555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9" name="Google Shape;1709;p47"/>
            <p:cNvSpPr/>
            <p:nvPr/>
          </p:nvSpPr>
          <p:spPr>
            <a:xfrm>
              <a:off x="4122632" y="2845585"/>
              <a:ext cx="11953" cy="44813"/>
            </a:xfrm>
            <a:custGeom>
              <a:avLst/>
              <a:gdLst/>
              <a:ahLst/>
              <a:cxnLst/>
              <a:rect l="l" t="t" r="r" b="b"/>
              <a:pathLst>
                <a:path w="22767" h="85359" extrusionOk="0">
                  <a:moveTo>
                    <a:pt x="20320" y="45534"/>
                  </a:moveTo>
                  <a:cubicBezTo>
                    <a:pt x="17463" y="36009"/>
                    <a:pt x="8890" y="31247"/>
                    <a:pt x="16510" y="3624"/>
                  </a:cubicBezTo>
                  <a:cubicBezTo>
                    <a:pt x="17463" y="767"/>
                    <a:pt x="14605" y="-1138"/>
                    <a:pt x="12700" y="767"/>
                  </a:cubicBezTo>
                  <a:cubicBezTo>
                    <a:pt x="1270" y="10292"/>
                    <a:pt x="-4445" y="28389"/>
                    <a:pt x="4128" y="45534"/>
                  </a:cubicBezTo>
                  <a:cubicBezTo>
                    <a:pt x="5080" y="48392"/>
                    <a:pt x="10795" y="54107"/>
                    <a:pt x="12700" y="82682"/>
                  </a:cubicBezTo>
                  <a:cubicBezTo>
                    <a:pt x="12700" y="85539"/>
                    <a:pt x="16510" y="86492"/>
                    <a:pt x="17463" y="83634"/>
                  </a:cubicBezTo>
                  <a:cubicBezTo>
                    <a:pt x="22225" y="75062"/>
                    <a:pt x="25082" y="60774"/>
                    <a:pt x="20320" y="45534"/>
                  </a:cubicBezTo>
                  <a:lnTo>
                    <a:pt x="20320" y="4553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0" name="Google Shape;1710;p47"/>
            <p:cNvSpPr/>
            <p:nvPr/>
          </p:nvSpPr>
          <p:spPr>
            <a:xfrm>
              <a:off x="4166396" y="2866190"/>
              <a:ext cx="12430" cy="44390"/>
            </a:xfrm>
            <a:custGeom>
              <a:avLst/>
              <a:gdLst/>
              <a:ahLst/>
              <a:cxnLst/>
              <a:rect l="l" t="t" r="r" b="b"/>
              <a:pathLst>
                <a:path w="23676" h="84552" extrusionOk="0">
                  <a:moveTo>
                    <a:pt x="16510" y="3215"/>
                  </a:moveTo>
                  <a:cubicBezTo>
                    <a:pt x="17462" y="357"/>
                    <a:pt x="14605" y="-595"/>
                    <a:pt x="12700" y="357"/>
                  </a:cubicBezTo>
                  <a:cubicBezTo>
                    <a:pt x="1270" y="9882"/>
                    <a:pt x="-4445" y="27980"/>
                    <a:pt x="4127" y="45125"/>
                  </a:cubicBezTo>
                  <a:cubicBezTo>
                    <a:pt x="5080" y="47982"/>
                    <a:pt x="10795" y="53697"/>
                    <a:pt x="12700" y="82272"/>
                  </a:cubicBezTo>
                  <a:cubicBezTo>
                    <a:pt x="12700" y="85130"/>
                    <a:pt x="16510" y="85130"/>
                    <a:pt x="17462" y="83225"/>
                  </a:cubicBezTo>
                  <a:cubicBezTo>
                    <a:pt x="23177" y="73700"/>
                    <a:pt x="26035" y="59412"/>
                    <a:pt x="21272" y="44172"/>
                  </a:cubicBezTo>
                  <a:cubicBezTo>
                    <a:pt x="17462" y="34647"/>
                    <a:pt x="7937" y="30837"/>
                    <a:pt x="16510" y="3215"/>
                  </a:cubicBezTo>
                  <a:lnTo>
                    <a:pt x="16510" y="32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1" name="Google Shape;1711;p47"/>
            <p:cNvSpPr/>
            <p:nvPr/>
          </p:nvSpPr>
          <p:spPr>
            <a:xfrm>
              <a:off x="3925362" y="2922574"/>
              <a:ext cx="288036" cy="159019"/>
            </a:xfrm>
            <a:custGeom>
              <a:avLst/>
              <a:gdLst/>
              <a:ahLst/>
              <a:cxnLst/>
              <a:rect l="l" t="t" r="r" b="b"/>
              <a:pathLst>
                <a:path w="548640" h="302894" extrusionOk="0">
                  <a:moveTo>
                    <a:pt x="27622" y="0"/>
                  </a:moveTo>
                  <a:lnTo>
                    <a:pt x="27622" y="0"/>
                  </a:lnTo>
                  <a:cubicBezTo>
                    <a:pt x="12382" y="0"/>
                    <a:pt x="0" y="13335"/>
                    <a:pt x="0" y="28575"/>
                  </a:cubicBezTo>
                  <a:cubicBezTo>
                    <a:pt x="0" y="43815"/>
                    <a:pt x="12382" y="57150"/>
                    <a:pt x="27622" y="57150"/>
                  </a:cubicBezTo>
                  <a:lnTo>
                    <a:pt x="27622" y="230505"/>
                  </a:lnTo>
                  <a:cubicBezTo>
                    <a:pt x="27622" y="270510"/>
                    <a:pt x="60007" y="302895"/>
                    <a:pt x="100013" y="302895"/>
                  </a:cubicBezTo>
                  <a:lnTo>
                    <a:pt x="448628" y="302895"/>
                  </a:lnTo>
                  <a:cubicBezTo>
                    <a:pt x="488632" y="302895"/>
                    <a:pt x="521017" y="270510"/>
                    <a:pt x="521017" y="230505"/>
                  </a:cubicBezTo>
                  <a:lnTo>
                    <a:pt x="521017" y="57150"/>
                  </a:lnTo>
                  <a:cubicBezTo>
                    <a:pt x="536257" y="57150"/>
                    <a:pt x="548640" y="43815"/>
                    <a:pt x="548640" y="28575"/>
                  </a:cubicBezTo>
                  <a:cubicBezTo>
                    <a:pt x="548640" y="13335"/>
                    <a:pt x="536257" y="0"/>
                    <a:pt x="521017" y="0"/>
                  </a:cubicBezTo>
                  <a:lnTo>
                    <a:pt x="521017" y="0"/>
                  </a:lnTo>
                  <a:cubicBezTo>
                    <a:pt x="434340" y="0"/>
                    <a:pt x="255270" y="0"/>
                    <a:pt x="27622" y="0"/>
                  </a:cubicBezTo>
                  <a:lnTo>
                    <a:pt x="27622"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12" name="Google Shape;1712;p47"/>
          <p:cNvGrpSpPr/>
          <p:nvPr/>
        </p:nvGrpSpPr>
        <p:grpSpPr>
          <a:xfrm>
            <a:off x="4968463" y="2708227"/>
            <a:ext cx="330109" cy="375167"/>
            <a:chOff x="4968463" y="2708227"/>
            <a:chExt cx="330109" cy="375167"/>
          </a:xfrm>
        </p:grpSpPr>
        <p:sp>
          <p:nvSpPr>
            <p:cNvPr id="1713" name="Google Shape;1713;p47"/>
            <p:cNvSpPr/>
            <p:nvPr/>
          </p:nvSpPr>
          <p:spPr>
            <a:xfrm>
              <a:off x="5137552" y="2777355"/>
              <a:ext cx="161020" cy="306038"/>
            </a:xfrm>
            <a:custGeom>
              <a:avLst/>
              <a:gdLst/>
              <a:ahLst/>
              <a:cxnLst/>
              <a:rect l="l" t="t" r="r" b="b"/>
              <a:pathLst>
                <a:path w="306705" h="582930" extrusionOk="0">
                  <a:moveTo>
                    <a:pt x="272415" y="953"/>
                  </a:moveTo>
                  <a:lnTo>
                    <a:pt x="240030" y="0"/>
                  </a:lnTo>
                  <a:cubicBezTo>
                    <a:pt x="228600" y="5715"/>
                    <a:pt x="216218" y="8572"/>
                    <a:pt x="203835" y="8572"/>
                  </a:cubicBezTo>
                  <a:cubicBezTo>
                    <a:pt x="194310" y="8572"/>
                    <a:pt x="184785" y="6668"/>
                    <a:pt x="176213" y="3810"/>
                  </a:cubicBezTo>
                  <a:cubicBezTo>
                    <a:pt x="168593" y="7620"/>
                    <a:pt x="162877" y="14288"/>
                    <a:pt x="159068" y="20955"/>
                  </a:cubicBezTo>
                  <a:lnTo>
                    <a:pt x="105727" y="111443"/>
                  </a:lnTo>
                  <a:cubicBezTo>
                    <a:pt x="78105" y="132397"/>
                    <a:pt x="1905" y="188595"/>
                    <a:pt x="0" y="190500"/>
                  </a:cubicBezTo>
                  <a:cubicBezTo>
                    <a:pt x="6668" y="190500"/>
                    <a:pt x="21907" y="186690"/>
                    <a:pt x="38100" y="196215"/>
                  </a:cubicBezTo>
                  <a:cubicBezTo>
                    <a:pt x="35243" y="173355"/>
                    <a:pt x="48577" y="149543"/>
                    <a:pt x="71438" y="141922"/>
                  </a:cubicBezTo>
                  <a:lnTo>
                    <a:pt x="190500" y="100965"/>
                  </a:lnTo>
                  <a:lnTo>
                    <a:pt x="215265" y="68580"/>
                  </a:lnTo>
                  <a:lnTo>
                    <a:pt x="194310" y="123825"/>
                  </a:lnTo>
                  <a:lnTo>
                    <a:pt x="81915" y="160972"/>
                  </a:lnTo>
                  <a:cubicBezTo>
                    <a:pt x="66675" y="165735"/>
                    <a:pt x="58102" y="182880"/>
                    <a:pt x="62865" y="199072"/>
                  </a:cubicBezTo>
                  <a:cubicBezTo>
                    <a:pt x="67627" y="214313"/>
                    <a:pt x="84772" y="222885"/>
                    <a:pt x="100965" y="218122"/>
                  </a:cubicBezTo>
                  <a:lnTo>
                    <a:pt x="227647" y="176213"/>
                  </a:lnTo>
                  <a:cubicBezTo>
                    <a:pt x="236220" y="173355"/>
                    <a:pt x="242888" y="166688"/>
                    <a:pt x="245745" y="158115"/>
                  </a:cubicBezTo>
                  <a:lnTo>
                    <a:pt x="272415" y="88582"/>
                  </a:lnTo>
                  <a:lnTo>
                    <a:pt x="266700" y="161925"/>
                  </a:lnTo>
                  <a:cubicBezTo>
                    <a:pt x="265747" y="174307"/>
                    <a:pt x="257175" y="184785"/>
                    <a:pt x="246697" y="188595"/>
                  </a:cubicBezTo>
                  <a:cubicBezTo>
                    <a:pt x="213360" y="200025"/>
                    <a:pt x="149543" y="221932"/>
                    <a:pt x="149543" y="221932"/>
                  </a:cubicBezTo>
                  <a:lnTo>
                    <a:pt x="149543" y="252413"/>
                  </a:lnTo>
                  <a:lnTo>
                    <a:pt x="101918" y="375285"/>
                  </a:lnTo>
                  <a:cubicBezTo>
                    <a:pt x="99060" y="382905"/>
                    <a:pt x="99060" y="390525"/>
                    <a:pt x="100965" y="398145"/>
                  </a:cubicBezTo>
                  <a:lnTo>
                    <a:pt x="146685" y="556260"/>
                  </a:lnTo>
                  <a:cubicBezTo>
                    <a:pt x="152400" y="574357"/>
                    <a:pt x="171450" y="585788"/>
                    <a:pt x="189547" y="580072"/>
                  </a:cubicBezTo>
                  <a:cubicBezTo>
                    <a:pt x="207645" y="574357"/>
                    <a:pt x="219075" y="555307"/>
                    <a:pt x="213360" y="537210"/>
                  </a:cubicBezTo>
                  <a:lnTo>
                    <a:pt x="170497" y="390525"/>
                  </a:lnTo>
                  <a:lnTo>
                    <a:pt x="217170" y="271463"/>
                  </a:lnTo>
                  <a:lnTo>
                    <a:pt x="237172" y="271463"/>
                  </a:lnTo>
                  <a:cubicBezTo>
                    <a:pt x="237172" y="271463"/>
                    <a:pt x="237172" y="470535"/>
                    <a:pt x="237172" y="547688"/>
                  </a:cubicBezTo>
                  <a:cubicBezTo>
                    <a:pt x="237172" y="566738"/>
                    <a:pt x="252413" y="582930"/>
                    <a:pt x="271463" y="582930"/>
                  </a:cubicBezTo>
                  <a:cubicBezTo>
                    <a:pt x="290513" y="582930"/>
                    <a:pt x="306705" y="567690"/>
                    <a:pt x="306705" y="547688"/>
                  </a:cubicBezTo>
                  <a:cubicBezTo>
                    <a:pt x="306705" y="471488"/>
                    <a:pt x="306705" y="128588"/>
                    <a:pt x="306705" y="45720"/>
                  </a:cubicBezTo>
                  <a:cubicBezTo>
                    <a:pt x="305752" y="20955"/>
                    <a:pt x="294322" y="1905"/>
                    <a:pt x="272415" y="953"/>
                  </a:cubicBezTo>
                  <a:lnTo>
                    <a:pt x="272415" y="95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4" name="Google Shape;1714;p47"/>
            <p:cNvSpPr/>
            <p:nvPr/>
          </p:nvSpPr>
          <p:spPr>
            <a:xfrm>
              <a:off x="5211535" y="2708227"/>
              <a:ext cx="65243" cy="64508"/>
            </a:xfrm>
            <a:custGeom>
              <a:avLst/>
              <a:gdLst/>
              <a:ahLst/>
              <a:cxnLst/>
              <a:rect l="l" t="t" r="r" b="b"/>
              <a:pathLst>
                <a:path w="124273" h="122872" extrusionOk="0">
                  <a:moveTo>
                    <a:pt x="37372" y="118110"/>
                  </a:moveTo>
                  <a:cubicBezTo>
                    <a:pt x="44992" y="121920"/>
                    <a:pt x="53564" y="122872"/>
                    <a:pt x="62136" y="122872"/>
                  </a:cubicBezTo>
                  <a:cubicBezTo>
                    <a:pt x="85949" y="122872"/>
                    <a:pt x="108809" y="108585"/>
                    <a:pt x="119287" y="85725"/>
                  </a:cubicBezTo>
                  <a:cubicBezTo>
                    <a:pt x="132622" y="54292"/>
                    <a:pt x="118334" y="18097"/>
                    <a:pt x="86902" y="4763"/>
                  </a:cubicBezTo>
                  <a:cubicBezTo>
                    <a:pt x="79282" y="953"/>
                    <a:pt x="70709" y="0"/>
                    <a:pt x="62136" y="0"/>
                  </a:cubicBezTo>
                  <a:cubicBezTo>
                    <a:pt x="38324" y="0"/>
                    <a:pt x="15464" y="14288"/>
                    <a:pt x="4986" y="37147"/>
                  </a:cubicBezTo>
                  <a:cubicBezTo>
                    <a:pt x="-8348" y="67628"/>
                    <a:pt x="5939" y="103822"/>
                    <a:pt x="37372" y="118110"/>
                  </a:cubicBezTo>
                  <a:lnTo>
                    <a:pt x="37372" y="11811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5" name="Google Shape;1715;p47"/>
            <p:cNvSpPr/>
            <p:nvPr/>
          </p:nvSpPr>
          <p:spPr>
            <a:xfrm>
              <a:off x="4968463" y="2979269"/>
              <a:ext cx="115014" cy="102012"/>
            </a:xfrm>
            <a:custGeom>
              <a:avLst/>
              <a:gdLst/>
              <a:ahLst/>
              <a:cxnLst/>
              <a:rect l="l" t="t" r="r" b="b"/>
              <a:pathLst>
                <a:path w="219075" h="194309" extrusionOk="0">
                  <a:moveTo>
                    <a:pt x="106680" y="28575"/>
                  </a:moveTo>
                  <a:cubicBezTo>
                    <a:pt x="80963" y="28575"/>
                    <a:pt x="57150" y="18097"/>
                    <a:pt x="40957" y="0"/>
                  </a:cubicBezTo>
                  <a:cubicBezTo>
                    <a:pt x="16193" y="20003"/>
                    <a:pt x="0" y="50482"/>
                    <a:pt x="0" y="84772"/>
                  </a:cubicBezTo>
                  <a:cubicBezTo>
                    <a:pt x="0" y="144780"/>
                    <a:pt x="48577" y="194310"/>
                    <a:pt x="109538" y="194310"/>
                  </a:cubicBezTo>
                  <a:cubicBezTo>
                    <a:pt x="169545" y="194310"/>
                    <a:pt x="219075" y="145732"/>
                    <a:pt x="219075" y="84772"/>
                  </a:cubicBezTo>
                  <a:cubicBezTo>
                    <a:pt x="219075" y="63817"/>
                    <a:pt x="213360" y="44767"/>
                    <a:pt x="202882" y="27622"/>
                  </a:cubicBezTo>
                  <a:cubicBezTo>
                    <a:pt x="180975" y="28575"/>
                    <a:pt x="126682" y="28575"/>
                    <a:pt x="106680" y="28575"/>
                  </a:cubicBezTo>
                  <a:lnTo>
                    <a:pt x="106680" y="2857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16" name="Google Shape;1716;p47"/>
            <p:cNvGrpSpPr/>
            <p:nvPr/>
          </p:nvGrpSpPr>
          <p:grpSpPr>
            <a:xfrm>
              <a:off x="4986897" y="2776984"/>
              <a:ext cx="173591" cy="304404"/>
              <a:chOff x="6746556" y="3203992"/>
              <a:chExt cx="332422" cy="582926"/>
            </a:xfrm>
          </p:grpSpPr>
          <p:sp>
            <p:nvSpPr>
              <p:cNvPr id="1717" name="Google Shape;1717;p47"/>
              <p:cNvSpPr/>
              <p:nvPr/>
            </p:nvSpPr>
            <p:spPr>
              <a:xfrm>
                <a:off x="6801631" y="3203992"/>
                <a:ext cx="124211" cy="123463"/>
              </a:xfrm>
              <a:custGeom>
                <a:avLst/>
                <a:gdLst/>
                <a:ahLst/>
                <a:cxnLst/>
                <a:rect l="l" t="t" r="r" b="b"/>
                <a:pathLst>
                  <a:path w="124211" h="123463" extrusionOk="0">
                    <a:moveTo>
                      <a:pt x="81133" y="121184"/>
                    </a:moveTo>
                    <a:cubicBezTo>
                      <a:pt x="104945" y="113564"/>
                      <a:pt x="122090" y="92609"/>
                      <a:pt x="123995" y="66892"/>
                    </a:cubicBezTo>
                    <a:cubicBezTo>
                      <a:pt x="126853" y="32602"/>
                      <a:pt x="101135" y="3075"/>
                      <a:pt x="66845" y="217"/>
                    </a:cubicBezTo>
                    <a:cubicBezTo>
                      <a:pt x="32555" y="-2641"/>
                      <a:pt x="3028" y="23077"/>
                      <a:pt x="170" y="57367"/>
                    </a:cubicBezTo>
                    <a:cubicBezTo>
                      <a:pt x="-1735" y="83084"/>
                      <a:pt x="12553" y="105944"/>
                      <a:pt x="33508" y="116422"/>
                    </a:cubicBezTo>
                    <a:cubicBezTo>
                      <a:pt x="41128" y="120232"/>
                      <a:pt x="48748" y="123089"/>
                      <a:pt x="57320" y="123089"/>
                    </a:cubicBezTo>
                    <a:cubicBezTo>
                      <a:pt x="66845" y="124042"/>
                      <a:pt x="74465" y="123089"/>
                      <a:pt x="81133" y="121184"/>
                    </a:cubicBezTo>
                    <a:lnTo>
                      <a:pt x="81133" y="12118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8" name="Google Shape;1718;p47"/>
              <p:cNvSpPr/>
              <p:nvPr/>
            </p:nvSpPr>
            <p:spPr>
              <a:xfrm>
                <a:off x="6746556" y="3339464"/>
                <a:ext cx="332422" cy="447454"/>
              </a:xfrm>
              <a:custGeom>
                <a:avLst/>
                <a:gdLst/>
                <a:ahLst/>
                <a:cxnLst/>
                <a:rect l="l" t="t" r="r" b="b"/>
                <a:pathLst>
                  <a:path w="332422" h="447454" extrusionOk="0">
                    <a:moveTo>
                      <a:pt x="154305" y="191453"/>
                    </a:moveTo>
                    <a:lnTo>
                      <a:pt x="154305" y="140017"/>
                    </a:lnTo>
                    <a:lnTo>
                      <a:pt x="110490" y="85725"/>
                    </a:lnTo>
                    <a:lnTo>
                      <a:pt x="173355" y="132397"/>
                    </a:lnTo>
                    <a:cubicBezTo>
                      <a:pt x="178118" y="136207"/>
                      <a:pt x="184785" y="138113"/>
                      <a:pt x="191453" y="138113"/>
                    </a:cubicBezTo>
                    <a:lnTo>
                      <a:pt x="305753" y="131445"/>
                    </a:lnTo>
                    <a:cubicBezTo>
                      <a:pt x="320993" y="130492"/>
                      <a:pt x="332423" y="117157"/>
                      <a:pt x="332423" y="101917"/>
                    </a:cubicBezTo>
                    <a:cubicBezTo>
                      <a:pt x="331470" y="86678"/>
                      <a:pt x="318135" y="75247"/>
                      <a:pt x="302895" y="75247"/>
                    </a:cubicBezTo>
                    <a:lnTo>
                      <a:pt x="199073" y="80963"/>
                    </a:lnTo>
                    <a:lnTo>
                      <a:pt x="145732" y="41910"/>
                    </a:lnTo>
                    <a:lnTo>
                      <a:pt x="155257" y="45720"/>
                    </a:lnTo>
                    <a:lnTo>
                      <a:pt x="155257" y="39053"/>
                    </a:lnTo>
                    <a:cubicBezTo>
                      <a:pt x="155257" y="17145"/>
                      <a:pt x="138113" y="0"/>
                      <a:pt x="116205" y="0"/>
                    </a:cubicBezTo>
                    <a:lnTo>
                      <a:pt x="71438" y="0"/>
                    </a:lnTo>
                    <a:cubicBezTo>
                      <a:pt x="32385" y="0"/>
                      <a:pt x="0" y="31432"/>
                      <a:pt x="0" y="71438"/>
                    </a:cubicBezTo>
                    <a:lnTo>
                      <a:pt x="0" y="189547"/>
                    </a:lnTo>
                    <a:cubicBezTo>
                      <a:pt x="0" y="229553"/>
                      <a:pt x="32385" y="261938"/>
                      <a:pt x="72390" y="261938"/>
                    </a:cubicBezTo>
                    <a:lnTo>
                      <a:pt x="182880" y="261938"/>
                    </a:lnTo>
                    <a:lnTo>
                      <a:pt x="219075" y="421005"/>
                    </a:lnTo>
                    <a:cubicBezTo>
                      <a:pt x="222885" y="439103"/>
                      <a:pt x="240982" y="450532"/>
                      <a:pt x="259080" y="446722"/>
                    </a:cubicBezTo>
                    <a:cubicBezTo>
                      <a:pt x="277178" y="442913"/>
                      <a:pt x="288607" y="424815"/>
                      <a:pt x="284798" y="406717"/>
                    </a:cubicBezTo>
                    <a:lnTo>
                      <a:pt x="242888" y="219075"/>
                    </a:lnTo>
                    <a:cubicBezTo>
                      <a:pt x="239078" y="203835"/>
                      <a:pt x="225743" y="193357"/>
                      <a:pt x="210503" y="193357"/>
                    </a:cubicBezTo>
                    <a:cubicBezTo>
                      <a:pt x="200978" y="191453"/>
                      <a:pt x="168593" y="191453"/>
                      <a:pt x="154305" y="191453"/>
                    </a:cubicBezTo>
                    <a:lnTo>
                      <a:pt x="154305" y="19145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719" name="Google Shape;1719;p47"/>
          <p:cNvGrpSpPr/>
          <p:nvPr/>
        </p:nvGrpSpPr>
        <p:grpSpPr>
          <a:xfrm>
            <a:off x="6015715" y="2787036"/>
            <a:ext cx="372944" cy="215211"/>
            <a:chOff x="6015715" y="2787036"/>
            <a:chExt cx="372944" cy="215211"/>
          </a:xfrm>
        </p:grpSpPr>
        <p:sp>
          <p:nvSpPr>
            <p:cNvPr id="1720" name="Google Shape;1720;p47"/>
            <p:cNvSpPr/>
            <p:nvPr/>
          </p:nvSpPr>
          <p:spPr>
            <a:xfrm>
              <a:off x="6015715" y="2916931"/>
              <a:ext cx="67160" cy="67507"/>
            </a:xfrm>
            <a:custGeom>
              <a:avLst/>
              <a:gdLst/>
              <a:ahLst/>
              <a:cxnLst/>
              <a:rect l="l" t="t" r="r" b="b"/>
              <a:pathLst>
                <a:path w="127923" h="128584" extrusionOk="0">
                  <a:moveTo>
                    <a:pt x="98728" y="10806"/>
                  </a:moveTo>
                  <a:cubicBezTo>
                    <a:pt x="128255" y="29856"/>
                    <a:pt x="136828" y="69861"/>
                    <a:pt x="117778" y="99389"/>
                  </a:cubicBezTo>
                  <a:cubicBezTo>
                    <a:pt x="98728" y="128916"/>
                    <a:pt x="58723" y="137489"/>
                    <a:pt x="29196" y="118439"/>
                  </a:cubicBezTo>
                  <a:cubicBezTo>
                    <a:pt x="-332" y="99389"/>
                    <a:pt x="-8904" y="59384"/>
                    <a:pt x="10146" y="29856"/>
                  </a:cubicBezTo>
                  <a:cubicBezTo>
                    <a:pt x="29196" y="-624"/>
                    <a:pt x="68248" y="-9196"/>
                    <a:pt x="98728" y="10806"/>
                  </a:cubicBezTo>
                  <a:lnTo>
                    <a:pt x="98728" y="1080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1" name="Google Shape;1721;p47"/>
            <p:cNvSpPr/>
            <p:nvPr/>
          </p:nvSpPr>
          <p:spPr>
            <a:xfrm>
              <a:off x="6293545" y="2796122"/>
              <a:ext cx="95115" cy="74641"/>
            </a:xfrm>
            <a:custGeom>
              <a:avLst/>
              <a:gdLst/>
              <a:ahLst/>
              <a:cxnLst/>
              <a:rect l="l" t="t" r="r" b="b"/>
              <a:pathLst>
                <a:path w="181171" h="142173" extrusionOk="0">
                  <a:moveTo>
                    <a:pt x="130493" y="5966"/>
                  </a:moveTo>
                  <a:lnTo>
                    <a:pt x="0" y="93596"/>
                  </a:lnTo>
                  <a:lnTo>
                    <a:pt x="41910" y="140268"/>
                  </a:lnTo>
                  <a:cubicBezTo>
                    <a:pt x="42863" y="141221"/>
                    <a:pt x="42863" y="142173"/>
                    <a:pt x="43815" y="142173"/>
                  </a:cubicBezTo>
                  <a:lnTo>
                    <a:pt x="166688" y="59306"/>
                  </a:lnTo>
                  <a:cubicBezTo>
                    <a:pt x="181927" y="48828"/>
                    <a:pt x="185738" y="28826"/>
                    <a:pt x="175260" y="13586"/>
                  </a:cubicBezTo>
                  <a:cubicBezTo>
                    <a:pt x="165735" y="-702"/>
                    <a:pt x="144780" y="-4512"/>
                    <a:pt x="130493" y="5966"/>
                  </a:cubicBezTo>
                  <a:lnTo>
                    <a:pt x="130493" y="596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2" name="Google Shape;1722;p47"/>
            <p:cNvSpPr/>
            <p:nvPr/>
          </p:nvSpPr>
          <p:spPr>
            <a:xfrm>
              <a:off x="6239834" y="2898205"/>
              <a:ext cx="109513" cy="104042"/>
            </a:xfrm>
            <a:custGeom>
              <a:avLst/>
              <a:gdLst/>
              <a:ahLst/>
              <a:cxnLst/>
              <a:rect l="l" t="t" r="r" b="b"/>
              <a:pathLst>
                <a:path w="208597" h="198176" extrusionOk="0">
                  <a:moveTo>
                    <a:pt x="208597" y="95250"/>
                  </a:moveTo>
                  <a:cubicBezTo>
                    <a:pt x="208597" y="54293"/>
                    <a:pt x="184785" y="19050"/>
                    <a:pt x="151447" y="1905"/>
                  </a:cubicBezTo>
                  <a:cubicBezTo>
                    <a:pt x="148590" y="6668"/>
                    <a:pt x="145732" y="10478"/>
                    <a:pt x="140970" y="14288"/>
                  </a:cubicBezTo>
                  <a:cubicBezTo>
                    <a:pt x="120015" y="32385"/>
                    <a:pt x="88582" y="30480"/>
                    <a:pt x="70485" y="10478"/>
                  </a:cubicBezTo>
                  <a:lnTo>
                    <a:pt x="60960" y="0"/>
                  </a:lnTo>
                  <a:cubicBezTo>
                    <a:pt x="24765" y="16193"/>
                    <a:pt x="0" y="52388"/>
                    <a:pt x="0" y="94298"/>
                  </a:cubicBezTo>
                  <a:cubicBezTo>
                    <a:pt x="0" y="98108"/>
                    <a:pt x="0" y="101918"/>
                    <a:pt x="952" y="104775"/>
                  </a:cubicBezTo>
                  <a:lnTo>
                    <a:pt x="39052" y="104775"/>
                  </a:lnTo>
                  <a:cubicBezTo>
                    <a:pt x="62865" y="104775"/>
                    <a:pt x="82868" y="124778"/>
                    <a:pt x="82868" y="148590"/>
                  </a:cubicBezTo>
                  <a:cubicBezTo>
                    <a:pt x="82868" y="165735"/>
                    <a:pt x="73343" y="180023"/>
                    <a:pt x="59055" y="187643"/>
                  </a:cubicBezTo>
                  <a:cubicBezTo>
                    <a:pt x="73343" y="194310"/>
                    <a:pt x="88582" y="198120"/>
                    <a:pt x="104775" y="198120"/>
                  </a:cubicBezTo>
                  <a:cubicBezTo>
                    <a:pt x="161925" y="200025"/>
                    <a:pt x="208597" y="153353"/>
                    <a:pt x="208597" y="95250"/>
                  </a:cubicBezTo>
                  <a:lnTo>
                    <a:pt x="208597" y="9525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3" name="Google Shape;1723;p47"/>
            <p:cNvSpPr/>
            <p:nvPr/>
          </p:nvSpPr>
          <p:spPr>
            <a:xfrm>
              <a:off x="6087394" y="2787036"/>
              <a:ext cx="225644" cy="205792"/>
            </a:xfrm>
            <a:custGeom>
              <a:avLst/>
              <a:gdLst/>
              <a:ahLst/>
              <a:cxnLst/>
              <a:rect l="l" t="t" r="r" b="b"/>
              <a:pathLst>
                <a:path w="429798" h="391984" extrusionOk="0">
                  <a:moveTo>
                    <a:pt x="177661" y="390080"/>
                  </a:moveTo>
                  <a:cubicBezTo>
                    <a:pt x="180519" y="391032"/>
                    <a:pt x="184329" y="391985"/>
                    <a:pt x="187186" y="391985"/>
                  </a:cubicBezTo>
                  <a:lnTo>
                    <a:pt x="330061" y="391985"/>
                  </a:lnTo>
                  <a:cubicBezTo>
                    <a:pt x="346254" y="391985"/>
                    <a:pt x="359589" y="378650"/>
                    <a:pt x="359589" y="362457"/>
                  </a:cubicBezTo>
                  <a:cubicBezTo>
                    <a:pt x="359589" y="346265"/>
                    <a:pt x="346254" y="332930"/>
                    <a:pt x="330061" y="332930"/>
                  </a:cubicBezTo>
                  <a:lnTo>
                    <a:pt x="191949" y="332930"/>
                  </a:lnTo>
                  <a:lnTo>
                    <a:pt x="130036" y="311022"/>
                  </a:lnTo>
                  <a:lnTo>
                    <a:pt x="195759" y="320547"/>
                  </a:lnTo>
                  <a:cubicBezTo>
                    <a:pt x="292914" y="258635"/>
                    <a:pt x="277674" y="267207"/>
                    <a:pt x="279579" y="266255"/>
                  </a:cubicBezTo>
                  <a:cubicBezTo>
                    <a:pt x="290056" y="236727"/>
                    <a:pt x="311964" y="212915"/>
                    <a:pt x="339586" y="198627"/>
                  </a:cubicBezTo>
                  <a:lnTo>
                    <a:pt x="311011" y="166242"/>
                  </a:lnTo>
                  <a:lnTo>
                    <a:pt x="277674" y="188150"/>
                  </a:lnTo>
                  <a:lnTo>
                    <a:pt x="254814" y="216725"/>
                  </a:lnTo>
                  <a:lnTo>
                    <a:pt x="277674" y="103377"/>
                  </a:lnTo>
                  <a:lnTo>
                    <a:pt x="372924" y="211010"/>
                  </a:lnTo>
                  <a:cubicBezTo>
                    <a:pt x="385306" y="224345"/>
                    <a:pt x="405309" y="226250"/>
                    <a:pt x="418644" y="213867"/>
                  </a:cubicBezTo>
                  <a:cubicBezTo>
                    <a:pt x="431979" y="201485"/>
                    <a:pt x="433884" y="181482"/>
                    <a:pt x="421501" y="168147"/>
                  </a:cubicBezTo>
                  <a:lnTo>
                    <a:pt x="282436" y="10985"/>
                  </a:lnTo>
                  <a:cubicBezTo>
                    <a:pt x="273864" y="1460"/>
                    <a:pt x="261481" y="-2350"/>
                    <a:pt x="249099" y="1460"/>
                  </a:cubicBezTo>
                  <a:cubicBezTo>
                    <a:pt x="236717" y="4317"/>
                    <a:pt x="228144" y="14795"/>
                    <a:pt x="225286" y="26225"/>
                  </a:cubicBezTo>
                  <a:lnTo>
                    <a:pt x="203379" y="135763"/>
                  </a:lnTo>
                  <a:lnTo>
                    <a:pt x="17642" y="250063"/>
                  </a:lnTo>
                  <a:cubicBezTo>
                    <a:pt x="496" y="260540"/>
                    <a:pt x="-5219" y="283400"/>
                    <a:pt x="5259" y="300545"/>
                  </a:cubicBezTo>
                  <a:lnTo>
                    <a:pt x="34786" y="349122"/>
                  </a:lnTo>
                  <a:cubicBezTo>
                    <a:pt x="51931" y="376745"/>
                    <a:pt x="87174" y="385317"/>
                    <a:pt x="114796" y="369125"/>
                  </a:cubicBezTo>
                  <a:lnTo>
                    <a:pt x="116701" y="368172"/>
                  </a:lnTo>
                  <a:lnTo>
                    <a:pt x="177661" y="3900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24" name="Google Shape;1724;p47"/>
          <p:cNvGrpSpPr/>
          <p:nvPr/>
        </p:nvGrpSpPr>
        <p:grpSpPr>
          <a:xfrm>
            <a:off x="1755723" y="3404262"/>
            <a:ext cx="372549" cy="206771"/>
            <a:chOff x="1755723" y="3480462"/>
            <a:chExt cx="372549" cy="206771"/>
          </a:xfrm>
        </p:grpSpPr>
        <p:sp>
          <p:nvSpPr>
            <p:cNvPr id="1725" name="Google Shape;1725;p47"/>
            <p:cNvSpPr/>
            <p:nvPr/>
          </p:nvSpPr>
          <p:spPr>
            <a:xfrm>
              <a:off x="1937732" y="3537019"/>
              <a:ext cx="91061" cy="21388"/>
            </a:xfrm>
            <a:custGeom>
              <a:avLst/>
              <a:gdLst/>
              <a:ahLst/>
              <a:cxnLst/>
              <a:rect l="l" t="t" r="r" b="b"/>
              <a:pathLst>
                <a:path w="174379" h="40957" extrusionOk="0">
                  <a:moveTo>
                    <a:pt x="61985" y="40957"/>
                  </a:moveTo>
                  <a:lnTo>
                    <a:pt x="133422" y="23813"/>
                  </a:lnTo>
                  <a:lnTo>
                    <a:pt x="174380" y="0"/>
                  </a:lnTo>
                  <a:cubicBezTo>
                    <a:pt x="159140" y="6668"/>
                    <a:pt x="141995" y="5715"/>
                    <a:pt x="126755" y="0"/>
                  </a:cubicBezTo>
                  <a:lnTo>
                    <a:pt x="116277" y="3810"/>
                  </a:lnTo>
                  <a:lnTo>
                    <a:pt x="20075" y="10478"/>
                  </a:lnTo>
                  <a:cubicBezTo>
                    <a:pt x="7692" y="11430"/>
                    <a:pt x="-880" y="21907"/>
                    <a:pt x="72" y="33338"/>
                  </a:cubicBezTo>
                  <a:cubicBezTo>
                    <a:pt x="72" y="36195"/>
                    <a:pt x="1025" y="38100"/>
                    <a:pt x="1977" y="40957"/>
                  </a:cubicBezTo>
                  <a:lnTo>
                    <a:pt x="17217" y="33338"/>
                  </a:lnTo>
                  <a:cubicBezTo>
                    <a:pt x="31505" y="25718"/>
                    <a:pt x="50555" y="29528"/>
                    <a:pt x="61985" y="40957"/>
                  </a:cubicBezTo>
                  <a:lnTo>
                    <a:pt x="61985" y="4095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6" name="Google Shape;1726;p47"/>
            <p:cNvSpPr/>
            <p:nvPr/>
          </p:nvSpPr>
          <p:spPr>
            <a:xfrm>
              <a:off x="1956021" y="3516972"/>
              <a:ext cx="172251" cy="150364"/>
            </a:xfrm>
            <a:custGeom>
              <a:avLst/>
              <a:gdLst/>
              <a:ahLst/>
              <a:cxnLst/>
              <a:rect l="l" t="t" r="r" b="b"/>
              <a:pathLst>
                <a:path w="329856" h="287944" extrusionOk="0">
                  <a:moveTo>
                    <a:pt x="147929" y="229842"/>
                  </a:moveTo>
                  <a:lnTo>
                    <a:pt x="222224" y="186980"/>
                  </a:lnTo>
                  <a:lnTo>
                    <a:pt x="157454" y="240320"/>
                  </a:lnTo>
                  <a:cubicBezTo>
                    <a:pt x="148882" y="246987"/>
                    <a:pt x="145072" y="257465"/>
                    <a:pt x="147929" y="267942"/>
                  </a:cubicBezTo>
                  <a:cubicBezTo>
                    <a:pt x="150787" y="280325"/>
                    <a:pt x="162217" y="287945"/>
                    <a:pt x="174599" y="287945"/>
                  </a:cubicBezTo>
                  <a:lnTo>
                    <a:pt x="303187" y="287945"/>
                  </a:lnTo>
                  <a:cubicBezTo>
                    <a:pt x="318427" y="287945"/>
                    <a:pt x="329857" y="274610"/>
                    <a:pt x="329857" y="260322"/>
                  </a:cubicBezTo>
                  <a:cubicBezTo>
                    <a:pt x="329857" y="245082"/>
                    <a:pt x="317474" y="233652"/>
                    <a:pt x="302234" y="233652"/>
                  </a:cubicBezTo>
                  <a:lnTo>
                    <a:pt x="249847" y="233652"/>
                  </a:lnTo>
                  <a:cubicBezTo>
                    <a:pt x="294614" y="196505"/>
                    <a:pt x="291757" y="199362"/>
                    <a:pt x="293662" y="198410"/>
                  </a:cubicBezTo>
                  <a:cubicBezTo>
                    <a:pt x="302234" y="190790"/>
                    <a:pt x="304139" y="178407"/>
                    <a:pt x="299377" y="167930"/>
                  </a:cubicBezTo>
                  <a:lnTo>
                    <a:pt x="231749" y="19340"/>
                  </a:lnTo>
                  <a:cubicBezTo>
                    <a:pt x="225082" y="6005"/>
                    <a:pt x="211747" y="-1615"/>
                    <a:pt x="197459" y="290"/>
                  </a:cubicBezTo>
                  <a:cubicBezTo>
                    <a:pt x="194602" y="290"/>
                    <a:pt x="170789" y="10767"/>
                    <a:pt x="170789" y="10767"/>
                  </a:cubicBezTo>
                  <a:lnTo>
                    <a:pt x="99352" y="77442"/>
                  </a:lnTo>
                  <a:lnTo>
                    <a:pt x="17437" y="96492"/>
                  </a:lnTo>
                  <a:cubicBezTo>
                    <a:pt x="6007" y="99350"/>
                    <a:pt x="-1613" y="109827"/>
                    <a:pt x="292" y="121257"/>
                  </a:cubicBezTo>
                  <a:cubicBezTo>
                    <a:pt x="2197" y="133640"/>
                    <a:pt x="14579" y="141260"/>
                    <a:pt x="26962" y="138402"/>
                  </a:cubicBezTo>
                  <a:lnTo>
                    <a:pt x="115544" y="117447"/>
                  </a:lnTo>
                  <a:cubicBezTo>
                    <a:pt x="119354" y="116495"/>
                    <a:pt x="122212" y="114590"/>
                    <a:pt x="125069" y="112685"/>
                  </a:cubicBezTo>
                  <a:lnTo>
                    <a:pt x="177457" y="66012"/>
                  </a:lnTo>
                  <a:lnTo>
                    <a:pt x="140309" y="116495"/>
                  </a:lnTo>
                  <a:lnTo>
                    <a:pt x="159359" y="158405"/>
                  </a:lnTo>
                  <a:lnTo>
                    <a:pt x="91732" y="209840"/>
                  </a:lnTo>
                  <a:cubicBezTo>
                    <a:pt x="70777" y="226032"/>
                    <a:pt x="82207" y="258417"/>
                    <a:pt x="107924" y="258417"/>
                  </a:cubicBezTo>
                  <a:lnTo>
                    <a:pt x="128879" y="258417"/>
                  </a:lnTo>
                  <a:cubicBezTo>
                    <a:pt x="130784" y="246035"/>
                    <a:pt x="137452" y="235557"/>
                    <a:pt x="147929" y="229842"/>
                  </a:cubicBezTo>
                  <a:lnTo>
                    <a:pt x="147929" y="2298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7" name="Google Shape;1727;p47"/>
            <p:cNvSpPr/>
            <p:nvPr/>
          </p:nvSpPr>
          <p:spPr>
            <a:xfrm>
              <a:off x="1990918" y="3480462"/>
              <a:ext cx="50865" cy="51430"/>
            </a:xfrm>
            <a:custGeom>
              <a:avLst/>
              <a:gdLst/>
              <a:ahLst/>
              <a:cxnLst/>
              <a:rect l="l" t="t" r="r" b="b"/>
              <a:pathLst>
                <a:path w="96885" h="97962" extrusionOk="0">
                  <a:moveTo>
                    <a:pt x="92248" y="28575"/>
                  </a:moveTo>
                  <a:cubicBezTo>
                    <a:pt x="83676" y="10477"/>
                    <a:pt x="66531" y="0"/>
                    <a:pt x="48433" y="0"/>
                  </a:cubicBezTo>
                  <a:cubicBezTo>
                    <a:pt x="41766" y="0"/>
                    <a:pt x="34146" y="1905"/>
                    <a:pt x="28431" y="4763"/>
                  </a:cubicBezTo>
                  <a:cubicBezTo>
                    <a:pt x="3666" y="16192"/>
                    <a:pt x="-6812" y="44767"/>
                    <a:pt x="4618" y="69532"/>
                  </a:cubicBezTo>
                  <a:cubicBezTo>
                    <a:pt x="16048" y="94297"/>
                    <a:pt x="44623" y="104775"/>
                    <a:pt x="69388" y="93345"/>
                  </a:cubicBezTo>
                  <a:cubicBezTo>
                    <a:pt x="93201" y="81915"/>
                    <a:pt x="103678" y="53340"/>
                    <a:pt x="92248" y="28575"/>
                  </a:cubicBezTo>
                  <a:lnTo>
                    <a:pt x="92248" y="2857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8" name="Google Shape;1728;p47"/>
            <p:cNvSpPr/>
            <p:nvPr/>
          </p:nvSpPr>
          <p:spPr>
            <a:xfrm>
              <a:off x="1758369" y="3494723"/>
              <a:ext cx="54892" cy="55068"/>
            </a:xfrm>
            <a:custGeom>
              <a:avLst/>
              <a:gdLst/>
              <a:ahLst/>
              <a:cxnLst/>
              <a:rect l="l" t="t" r="r" b="b"/>
              <a:pathLst>
                <a:path w="105116" h="105454" extrusionOk="0">
                  <a:moveTo>
                    <a:pt x="88277" y="14320"/>
                  </a:moveTo>
                  <a:cubicBezTo>
                    <a:pt x="109232" y="34323"/>
                    <a:pt x="111137" y="67660"/>
                    <a:pt x="91135" y="88615"/>
                  </a:cubicBezTo>
                  <a:cubicBezTo>
                    <a:pt x="71132" y="109570"/>
                    <a:pt x="37795" y="111475"/>
                    <a:pt x="16840" y="91473"/>
                  </a:cubicBezTo>
                  <a:cubicBezTo>
                    <a:pt x="-4115" y="71470"/>
                    <a:pt x="-6020" y="38133"/>
                    <a:pt x="13982" y="17177"/>
                  </a:cubicBezTo>
                  <a:cubicBezTo>
                    <a:pt x="33985" y="-4730"/>
                    <a:pt x="67322" y="-5683"/>
                    <a:pt x="88277" y="14320"/>
                  </a:cubicBezTo>
                  <a:lnTo>
                    <a:pt x="88277" y="143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9" name="Google Shape;1729;p47"/>
            <p:cNvSpPr/>
            <p:nvPr/>
          </p:nvSpPr>
          <p:spPr>
            <a:xfrm>
              <a:off x="1755723" y="3550016"/>
              <a:ext cx="236760" cy="137216"/>
            </a:xfrm>
            <a:custGeom>
              <a:avLst/>
              <a:gdLst/>
              <a:ahLst/>
              <a:cxnLst/>
              <a:rect l="l" t="t" r="r" b="b"/>
              <a:pathLst>
                <a:path w="453390" h="262766" extrusionOk="0">
                  <a:moveTo>
                    <a:pt x="194310" y="169421"/>
                  </a:moveTo>
                  <a:cubicBezTo>
                    <a:pt x="194310" y="169421"/>
                    <a:pt x="146685" y="41786"/>
                    <a:pt x="138113" y="19879"/>
                  </a:cubicBezTo>
                  <a:cubicBezTo>
                    <a:pt x="132398" y="4638"/>
                    <a:pt x="115253" y="-3934"/>
                    <a:pt x="100013" y="1781"/>
                  </a:cubicBezTo>
                  <a:lnTo>
                    <a:pt x="39053" y="23688"/>
                  </a:lnTo>
                  <a:cubicBezTo>
                    <a:pt x="23813" y="29404"/>
                    <a:pt x="15240" y="46548"/>
                    <a:pt x="20955" y="61788"/>
                  </a:cubicBezTo>
                  <a:lnTo>
                    <a:pt x="25718" y="75123"/>
                  </a:lnTo>
                  <a:lnTo>
                    <a:pt x="28575" y="71313"/>
                  </a:lnTo>
                  <a:lnTo>
                    <a:pt x="1905" y="129416"/>
                  </a:lnTo>
                  <a:cubicBezTo>
                    <a:pt x="0" y="133226"/>
                    <a:pt x="0" y="137036"/>
                    <a:pt x="0" y="139893"/>
                  </a:cubicBezTo>
                  <a:lnTo>
                    <a:pt x="3810" y="239906"/>
                  </a:lnTo>
                  <a:cubicBezTo>
                    <a:pt x="4763" y="252288"/>
                    <a:pt x="15240" y="262766"/>
                    <a:pt x="27623" y="262766"/>
                  </a:cubicBezTo>
                  <a:cubicBezTo>
                    <a:pt x="27623" y="262766"/>
                    <a:pt x="28575" y="262766"/>
                    <a:pt x="28575" y="262766"/>
                  </a:cubicBezTo>
                  <a:cubicBezTo>
                    <a:pt x="41910" y="261813"/>
                    <a:pt x="52388" y="251336"/>
                    <a:pt x="51435" y="238001"/>
                  </a:cubicBezTo>
                  <a:lnTo>
                    <a:pt x="46673" y="143704"/>
                  </a:lnTo>
                  <a:lnTo>
                    <a:pt x="70485" y="91316"/>
                  </a:lnTo>
                  <a:lnTo>
                    <a:pt x="58103" y="140846"/>
                  </a:lnTo>
                  <a:lnTo>
                    <a:pt x="59055" y="173231"/>
                  </a:lnTo>
                  <a:lnTo>
                    <a:pt x="63818" y="187518"/>
                  </a:lnTo>
                  <a:cubicBezTo>
                    <a:pt x="71438" y="209426"/>
                    <a:pt x="91440" y="223713"/>
                    <a:pt x="114300" y="223713"/>
                  </a:cubicBezTo>
                  <a:cubicBezTo>
                    <a:pt x="173355" y="223713"/>
                    <a:pt x="420053" y="223713"/>
                    <a:pt x="426720" y="223713"/>
                  </a:cubicBezTo>
                  <a:cubicBezTo>
                    <a:pt x="441960" y="223713"/>
                    <a:pt x="453390" y="211331"/>
                    <a:pt x="453390" y="197043"/>
                  </a:cubicBezTo>
                  <a:cubicBezTo>
                    <a:pt x="453390" y="181804"/>
                    <a:pt x="441008" y="170373"/>
                    <a:pt x="426720" y="170373"/>
                  </a:cubicBezTo>
                  <a:cubicBezTo>
                    <a:pt x="386715" y="169421"/>
                    <a:pt x="194310" y="169421"/>
                    <a:pt x="194310" y="169421"/>
                  </a:cubicBezTo>
                  <a:lnTo>
                    <a:pt x="194310" y="16942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0" name="Google Shape;1730;p47"/>
            <p:cNvSpPr/>
            <p:nvPr/>
          </p:nvSpPr>
          <p:spPr>
            <a:xfrm>
              <a:off x="1855571" y="3559133"/>
              <a:ext cx="105513" cy="72414"/>
            </a:xfrm>
            <a:custGeom>
              <a:avLst/>
              <a:gdLst/>
              <a:ahLst/>
              <a:cxnLst/>
              <a:rect l="l" t="t" r="r" b="b"/>
              <a:pathLst>
                <a:path w="200977" h="137932" extrusionOk="0">
                  <a:moveTo>
                    <a:pt x="200977" y="1725"/>
                  </a:moveTo>
                  <a:cubicBezTo>
                    <a:pt x="194310" y="-1132"/>
                    <a:pt x="186690" y="-180"/>
                    <a:pt x="180022" y="2678"/>
                  </a:cubicBezTo>
                  <a:lnTo>
                    <a:pt x="60007" y="62685"/>
                  </a:lnTo>
                  <a:cubicBezTo>
                    <a:pt x="59055" y="63638"/>
                    <a:pt x="58102" y="63638"/>
                    <a:pt x="57150" y="64590"/>
                  </a:cubicBezTo>
                  <a:lnTo>
                    <a:pt x="0" y="103643"/>
                  </a:lnTo>
                  <a:lnTo>
                    <a:pt x="13335" y="137933"/>
                  </a:lnTo>
                  <a:lnTo>
                    <a:pt x="45720" y="137933"/>
                  </a:lnTo>
                  <a:lnTo>
                    <a:pt x="86677" y="110310"/>
                  </a:lnTo>
                  <a:lnTo>
                    <a:pt x="187643" y="59828"/>
                  </a:lnTo>
                  <a:cubicBezTo>
                    <a:pt x="183833" y="55065"/>
                    <a:pt x="180975" y="50303"/>
                    <a:pt x="180022" y="44588"/>
                  </a:cubicBezTo>
                  <a:cubicBezTo>
                    <a:pt x="174308" y="26490"/>
                    <a:pt x="183833" y="8393"/>
                    <a:pt x="200977" y="1725"/>
                  </a:cubicBezTo>
                  <a:lnTo>
                    <a:pt x="200977" y="172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31" name="Google Shape;1731;p47"/>
          <p:cNvGrpSpPr/>
          <p:nvPr/>
        </p:nvGrpSpPr>
        <p:grpSpPr>
          <a:xfrm>
            <a:off x="2897180" y="3321585"/>
            <a:ext cx="263384" cy="373570"/>
            <a:chOff x="2897180" y="3397785"/>
            <a:chExt cx="263384" cy="373570"/>
          </a:xfrm>
        </p:grpSpPr>
        <p:grpSp>
          <p:nvGrpSpPr>
            <p:cNvPr id="1732" name="Google Shape;1732;p47"/>
            <p:cNvGrpSpPr/>
            <p:nvPr/>
          </p:nvGrpSpPr>
          <p:grpSpPr>
            <a:xfrm>
              <a:off x="2974041" y="3397785"/>
              <a:ext cx="186523" cy="308348"/>
              <a:chOff x="3475671" y="4538732"/>
              <a:chExt cx="357187" cy="590479"/>
            </a:xfrm>
          </p:grpSpPr>
          <p:sp>
            <p:nvSpPr>
              <p:cNvPr id="1733" name="Google Shape;1733;p47"/>
              <p:cNvSpPr/>
              <p:nvPr/>
            </p:nvSpPr>
            <p:spPr>
              <a:xfrm>
                <a:off x="3475671" y="4708206"/>
                <a:ext cx="357187" cy="421005"/>
              </a:xfrm>
              <a:custGeom>
                <a:avLst/>
                <a:gdLst/>
                <a:ahLst/>
                <a:cxnLst/>
                <a:rect l="l" t="t" r="r" b="b"/>
                <a:pathLst>
                  <a:path w="357187" h="421005" extrusionOk="0">
                    <a:moveTo>
                      <a:pt x="80963" y="195263"/>
                    </a:moveTo>
                    <a:lnTo>
                      <a:pt x="80963" y="109538"/>
                    </a:lnTo>
                    <a:lnTo>
                      <a:pt x="97155" y="192405"/>
                    </a:lnTo>
                    <a:cubicBezTo>
                      <a:pt x="98108" y="198120"/>
                      <a:pt x="100965" y="202883"/>
                      <a:pt x="104775" y="206693"/>
                    </a:cubicBezTo>
                    <a:lnTo>
                      <a:pt x="198120" y="300990"/>
                    </a:lnTo>
                    <a:cubicBezTo>
                      <a:pt x="209550" y="312420"/>
                      <a:pt x="226695" y="312420"/>
                      <a:pt x="238125" y="300990"/>
                    </a:cubicBezTo>
                    <a:cubicBezTo>
                      <a:pt x="249555" y="289560"/>
                      <a:pt x="249555" y="272415"/>
                      <a:pt x="238125" y="260985"/>
                    </a:cubicBezTo>
                    <a:lnTo>
                      <a:pt x="150495" y="172403"/>
                    </a:lnTo>
                    <a:lnTo>
                      <a:pt x="135255" y="98108"/>
                    </a:lnTo>
                    <a:lnTo>
                      <a:pt x="160973" y="159068"/>
                    </a:lnTo>
                    <a:lnTo>
                      <a:pt x="249555" y="249555"/>
                    </a:lnTo>
                    <a:cubicBezTo>
                      <a:pt x="261938" y="261938"/>
                      <a:pt x="265748" y="280988"/>
                      <a:pt x="260033" y="297180"/>
                    </a:cubicBezTo>
                    <a:lnTo>
                      <a:pt x="260033" y="298133"/>
                    </a:lnTo>
                    <a:cubicBezTo>
                      <a:pt x="272415" y="323850"/>
                      <a:pt x="280035" y="352425"/>
                      <a:pt x="279083" y="382905"/>
                    </a:cubicBezTo>
                    <a:lnTo>
                      <a:pt x="284798" y="408623"/>
                    </a:lnTo>
                    <a:cubicBezTo>
                      <a:pt x="292418" y="405765"/>
                      <a:pt x="300990" y="404813"/>
                      <a:pt x="309563" y="404813"/>
                    </a:cubicBezTo>
                    <a:cubicBezTo>
                      <a:pt x="327660" y="404813"/>
                      <a:pt x="343853" y="410528"/>
                      <a:pt x="357188" y="421005"/>
                    </a:cubicBezTo>
                    <a:lnTo>
                      <a:pt x="317183" y="241935"/>
                    </a:lnTo>
                    <a:cubicBezTo>
                      <a:pt x="315278" y="233363"/>
                      <a:pt x="310515" y="225743"/>
                      <a:pt x="303848" y="221933"/>
                    </a:cubicBezTo>
                    <a:cubicBezTo>
                      <a:pt x="313373" y="217170"/>
                      <a:pt x="320040" y="207645"/>
                      <a:pt x="320040" y="196215"/>
                    </a:cubicBezTo>
                    <a:cubicBezTo>
                      <a:pt x="320040" y="180975"/>
                      <a:pt x="307658" y="167640"/>
                      <a:pt x="291465" y="167640"/>
                    </a:cubicBezTo>
                    <a:lnTo>
                      <a:pt x="191453" y="167640"/>
                    </a:lnTo>
                    <a:lnTo>
                      <a:pt x="191453" y="40005"/>
                    </a:lnTo>
                    <a:cubicBezTo>
                      <a:pt x="191453" y="18098"/>
                      <a:pt x="173355" y="0"/>
                      <a:pt x="151448" y="0"/>
                    </a:cubicBezTo>
                    <a:lnTo>
                      <a:pt x="72390" y="0"/>
                    </a:lnTo>
                    <a:cubicBezTo>
                      <a:pt x="32385" y="0"/>
                      <a:pt x="0" y="32385"/>
                      <a:pt x="0" y="72390"/>
                    </a:cubicBezTo>
                    <a:lnTo>
                      <a:pt x="0" y="224790"/>
                    </a:lnTo>
                    <a:cubicBezTo>
                      <a:pt x="23813" y="209550"/>
                      <a:pt x="51435" y="200025"/>
                      <a:pt x="80963" y="197168"/>
                    </a:cubicBezTo>
                    <a:cubicBezTo>
                      <a:pt x="80963" y="196215"/>
                      <a:pt x="80963" y="196215"/>
                      <a:pt x="80963" y="195263"/>
                    </a:cubicBezTo>
                    <a:lnTo>
                      <a:pt x="80963" y="19526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4" name="Google Shape;1734;p47"/>
              <p:cNvSpPr/>
              <p:nvPr/>
            </p:nvSpPr>
            <p:spPr>
              <a:xfrm>
                <a:off x="3545803" y="4538732"/>
                <a:ext cx="155011" cy="154587"/>
              </a:xfrm>
              <a:custGeom>
                <a:avLst/>
                <a:gdLst/>
                <a:ahLst/>
                <a:cxnLst/>
                <a:rect l="l" t="t" r="r" b="b"/>
                <a:pathLst>
                  <a:path w="155011" h="154587" extrusionOk="0">
                    <a:moveTo>
                      <a:pt x="144181" y="38030"/>
                    </a:moveTo>
                    <a:cubicBezTo>
                      <a:pt x="166088" y="75177"/>
                      <a:pt x="153706" y="121850"/>
                      <a:pt x="116558" y="143757"/>
                    </a:cubicBezTo>
                    <a:cubicBezTo>
                      <a:pt x="79411" y="165665"/>
                      <a:pt x="32738" y="153282"/>
                      <a:pt x="10830" y="116135"/>
                    </a:cubicBezTo>
                    <a:cubicBezTo>
                      <a:pt x="-11077" y="78987"/>
                      <a:pt x="1305" y="32315"/>
                      <a:pt x="38453" y="10407"/>
                    </a:cubicBezTo>
                    <a:cubicBezTo>
                      <a:pt x="74648" y="-10548"/>
                      <a:pt x="122273" y="882"/>
                      <a:pt x="144181" y="38030"/>
                    </a:cubicBezTo>
                    <a:lnTo>
                      <a:pt x="144181" y="3803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35" name="Google Shape;1735;p47"/>
            <p:cNvSpPr/>
            <p:nvPr/>
          </p:nvSpPr>
          <p:spPr>
            <a:xfrm>
              <a:off x="2897180" y="3511794"/>
              <a:ext cx="67508" cy="123515"/>
            </a:xfrm>
            <a:custGeom>
              <a:avLst/>
              <a:gdLst/>
              <a:ahLst/>
              <a:cxnLst/>
              <a:rect l="l" t="t" r="r" b="b"/>
              <a:pathLst>
                <a:path w="128587" h="235267" extrusionOk="0">
                  <a:moveTo>
                    <a:pt x="128588" y="187643"/>
                  </a:moveTo>
                  <a:lnTo>
                    <a:pt x="101917" y="20955"/>
                  </a:lnTo>
                  <a:cubicBezTo>
                    <a:pt x="100013" y="9525"/>
                    <a:pt x="89535" y="0"/>
                    <a:pt x="78105" y="0"/>
                  </a:cubicBezTo>
                  <a:lnTo>
                    <a:pt x="24765" y="0"/>
                  </a:lnTo>
                  <a:cubicBezTo>
                    <a:pt x="11430" y="0"/>
                    <a:pt x="0" y="10478"/>
                    <a:pt x="0" y="24765"/>
                  </a:cubicBezTo>
                  <a:cubicBezTo>
                    <a:pt x="0" y="38100"/>
                    <a:pt x="10478" y="49530"/>
                    <a:pt x="24765" y="49530"/>
                  </a:cubicBezTo>
                  <a:lnTo>
                    <a:pt x="57150" y="49530"/>
                  </a:lnTo>
                  <a:lnTo>
                    <a:pt x="86678" y="235268"/>
                  </a:lnTo>
                  <a:cubicBezTo>
                    <a:pt x="98108" y="217170"/>
                    <a:pt x="112395" y="200978"/>
                    <a:pt x="128588" y="187643"/>
                  </a:cubicBezTo>
                  <a:lnTo>
                    <a:pt x="128588" y="18764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6" name="Google Shape;1736;p47"/>
            <p:cNvSpPr/>
            <p:nvPr/>
          </p:nvSpPr>
          <p:spPr>
            <a:xfrm>
              <a:off x="2937960" y="3597334"/>
              <a:ext cx="174022" cy="174021"/>
            </a:xfrm>
            <a:custGeom>
              <a:avLst/>
              <a:gdLst/>
              <a:ahLst/>
              <a:cxnLst/>
              <a:rect l="l" t="t" r="r" b="b"/>
              <a:pathLst>
                <a:path w="331470" h="331469" extrusionOk="0">
                  <a:moveTo>
                    <a:pt x="331470" y="165735"/>
                  </a:moveTo>
                  <a:cubicBezTo>
                    <a:pt x="331470" y="142875"/>
                    <a:pt x="326708" y="120968"/>
                    <a:pt x="318135" y="100965"/>
                  </a:cubicBezTo>
                  <a:cubicBezTo>
                    <a:pt x="306705" y="111443"/>
                    <a:pt x="291465" y="115252"/>
                    <a:pt x="277178" y="112395"/>
                  </a:cubicBezTo>
                  <a:cubicBezTo>
                    <a:pt x="284798" y="128588"/>
                    <a:pt x="289560" y="146685"/>
                    <a:pt x="289560" y="165735"/>
                  </a:cubicBezTo>
                  <a:cubicBezTo>
                    <a:pt x="289560" y="234315"/>
                    <a:pt x="234315" y="289560"/>
                    <a:pt x="165735" y="289560"/>
                  </a:cubicBezTo>
                  <a:cubicBezTo>
                    <a:pt x="97155" y="289560"/>
                    <a:pt x="41910" y="234315"/>
                    <a:pt x="41910" y="165735"/>
                  </a:cubicBezTo>
                  <a:cubicBezTo>
                    <a:pt x="41910" y="97155"/>
                    <a:pt x="97155" y="41910"/>
                    <a:pt x="165735" y="41910"/>
                  </a:cubicBezTo>
                  <a:cubicBezTo>
                    <a:pt x="179070" y="41910"/>
                    <a:pt x="191453" y="43815"/>
                    <a:pt x="203835" y="47625"/>
                  </a:cubicBezTo>
                  <a:lnTo>
                    <a:pt x="161925" y="4763"/>
                  </a:lnTo>
                  <a:lnTo>
                    <a:pt x="157163" y="0"/>
                  </a:lnTo>
                  <a:cubicBezTo>
                    <a:pt x="69533" y="4763"/>
                    <a:pt x="0" y="77152"/>
                    <a:pt x="0" y="165735"/>
                  </a:cubicBezTo>
                  <a:cubicBezTo>
                    <a:pt x="0" y="257175"/>
                    <a:pt x="74295" y="331470"/>
                    <a:pt x="165735" y="331470"/>
                  </a:cubicBezTo>
                  <a:cubicBezTo>
                    <a:pt x="257175" y="331470"/>
                    <a:pt x="331470" y="257175"/>
                    <a:pt x="331470" y="165735"/>
                  </a:cubicBezTo>
                  <a:lnTo>
                    <a:pt x="331470" y="16573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7" name="Google Shape;1737;p47"/>
            <p:cNvSpPr/>
            <p:nvPr/>
          </p:nvSpPr>
          <p:spPr>
            <a:xfrm>
              <a:off x="3005596" y="3664969"/>
              <a:ext cx="38004" cy="38005"/>
            </a:xfrm>
            <a:custGeom>
              <a:avLst/>
              <a:gdLst/>
              <a:ahLst/>
              <a:cxnLst/>
              <a:rect l="l" t="t" r="r" b="b"/>
              <a:pathLst>
                <a:path w="72389" h="72390" extrusionOk="0">
                  <a:moveTo>
                    <a:pt x="36195" y="0"/>
                  </a:moveTo>
                  <a:cubicBezTo>
                    <a:pt x="16192" y="0"/>
                    <a:pt x="0" y="16193"/>
                    <a:pt x="0" y="36195"/>
                  </a:cubicBezTo>
                  <a:cubicBezTo>
                    <a:pt x="0" y="56198"/>
                    <a:pt x="16192" y="72390"/>
                    <a:pt x="36195" y="72390"/>
                  </a:cubicBezTo>
                  <a:cubicBezTo>
                    <a:pt x="56197" y="72390"/>
                    <a:pt x="72390" y="56198"/>
                    <a:pt x="72390" y="36195"/>
                  </a:cubicBezTo>
                  <a:cubicBezTo>
                    <a:pt x="72390" y="16193"/>
                    <a:pt x="56197" y="0"/>
                    <a:pt x="36195" y="0"/>
                  </a:cubicBezTo>
                  <a:lnTo>
                    <a:pt x="36195"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8" name="Google Shape;1738;p47"/>
            <p:cNvSpPr/>
            <p:nvPr/>
          </p:nvSpPr>
          <p:spPr>
            <a:xfrm>
              <a:off x="3098097" y="3706745"/>
              <a:ext cx="62008" cy="62007"/>
            </a:xfrm>
            <a:custGeom>
              <a:avLst/>
              <a:gdLst/>
              <a:ahLst/>
              <a:cxnLst/>
              <a:rect l="l" t="t" r="r" b="b"/>
              <a:pathLst>
                <a:path w="118110" h="118109" extrusionOk="0">
                  <a:moveTo>
                    <a:pt x="59055" y="0"/>
                  </a:moveTo>
                  <a:cubicBezTo>
                    <a:pt x="26670" y="0"/>
                    <a:pt x="0" y="26670"/>
                    <a:pt x="0" y="59055"/>
                  </a:cubicBezTo>
                  <a:cubicBezTo>
                    <a:pt x="0" y="91440"/>
                    <a:pt x="26670" y="118110"/>
                    <a:pt x="59055" y="118110"/>
                  </a:cubicBezTo>
                  <a:cubicBezTo>
                    <a:pt x="91440" y="118110"/>
                    <a:pt x="118110" y="91440"/>
                    <a:pt x="118110" y="59055"/>
                  </a:cubicBezTo>
                  <a:cubicBezTo>
                    <a:pt x="118110" y="26670"/>
                    <a:pt x="91440" y="0"/>
                    <a:pt x="59055" y="0"/>
                  </a:cubicBezTo>
                  <a:lnTo>
                    <a:pt x="59055" y="0"/>
                  </a:lnTo>
                  <a:close/>
                  <a:moveTo>
                    <a:pt x="34290" y="59055"/>
                  </a:moveTo>
                  <a:cubicBezTo>
                    <a:pt x="34290" y="45720"/>
                    <a:pt x="44768" y="35243"/>
                    <a:pt x="58103" y="35243"/>
                  </a:cubicBezTo>
                  <a:cubicBezTo>
                    <a:pt x="71438" y="35243"/>
                    <a:pt x="81915" y="45720"/>
                    <a:pt x="81915" y="59055"/>
                  </a:cubicBezTo>
                  <a:cubicBezTo>
                    <a:pt x="81915" y="72390"/>
                    <a:pt x="71438" y="82868"/>
                    <a:pt x="58103" y="82868"/>
                  </a:cubicBezTo>
                  <a:cubicBezTo>
                    <a:pt x="45720" y="82868"/>
                    <a:pt x="34290" y="72390"/>
                    <a:pt x="34290" y="59055"/>
                  </a:cubicBezTo>
                  <a:lnTo>
                    <a:pt x="34290" y="5905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39" name="Google Shape;1739;p47"/>
          <p:cNvSpPr/>
          <p:nvPr/>
        </p:nvSpPr>
        <p:spPr>
          <a:xfrm>
            <a:off x="4035216" y="3394665"/>
            <a:ext cx="172319" cy="300484"/>
          </a:xfrm>
          <a:custGeom>
            <a:avLst/>
            <a:gdLst/>
            <a:ahLst/>
            <a:cxnLst/>
            <a:rect l="l" t="t" r="r" b="b"/>
            <a:pathLst>
              <a:path w="329798" h="575089" extrusionOk="0">
                <a:moveTo>
                  <a:pt x="329501" y="318135"/>
                </a:moveTo>
                <a:lnTo>
                  <a:pt x="277114" y="30480"/>
                </a:lnTo>
                <a:cubicBezTo>
                  <a:pt x="274256" y="13335"/>
                  <a:pt x="259969" y="0"/>
                  <a:pt x="243776" y="0"/>
                </a:cubicBezTo>
                <a:cubicBezTo>
                  <a:pt x="219964" y="0"/>
                  <a:pt x="205676" y="0"/>
                  <a:pt x="183769" y="0"/>
                </a:cubicBezTo>
                <a:cubicBezTo>
                  <a:pt x="167576" y="0"/>
                  <a:pt x="153289" y="12382"/>
                  <a:pt x="150431" y="30480"/>
                </a:cubicBezTo>
                <a:lnTo>
                  <a:pt x="142811" y="72390"/>
                </a:lnTo>
                <a:lnTo>
                  <a:pt x="180911" y="48577"/>
                </a:lnTo>
                <a:lnTo>
                  <a:pt x="130429" y="96202"/>
                </a:lnTo>
                <a:lnTo>
                  <a:pt x="15176" y="151447"/>
                </a:lnTo>
                <a:cubicBezTo>
                  <a:pt x="1841" y="158115"/>
                  <a:pt x="-3874" y="174307"/>
                  <a:pt x="2794" y="187642"/>
                </a:cubicBezTo>
                <a:cubicBezTo>
                  <a:pt x="9461" y="200977"/>
                  <a:pt x="25654" y="206692"/>
                  <a:pt x="38989" y="200025"/>
                </a:cubicBezTo>
                <a:lnTo>
                  <a:pt x="158051" y="142875"/>
                </a:lnTo>
                <a:cubicBezTo>
                  <a:pt x="160909" y="141922"/>
                  <a:pt x="162814" y="140017"/>
                  <a:pt x="164719" y="138113"/>
                </a:cubicBezTo>
                <a:lnTo>
                  <a:pt x="218059" y="86677"/>
                </a:lnTo>
                <a:lnTo>
                  <a:pt x="175196" y="148590"/>
                </a:lnTo>
                <a:cubicBezTo>
                  <a:pt x="171386" y="153352"/>
                  <a:pt x="167576" y="154305"/>
                  <a:pt x="164719" y="156210"/>
                </a:cubicBezTo>
                <a:lnTo>
                  <a:pt x="123761" y="175260"/>
                </a:lnTo>
                <a:lnTo>
                  <a:pt x="98044" y="317182"/>
                </a:lnTo>
                <a:cubicBezTo>
                  <a:pt x="96139" y="326707"/>
                  <a:pt x="102806" y="336232"/>
                  <a:pt x="112331" y="336232"/>
                </a:cubicBezTo>
                <a:lnTo>
                  <a:pt x="135191" y="336232"/>
                </a:lnTo>
                <a:lnTo>
                  <a:pt x="121856" y="386715"/>
                </a:lnTo>
                <a:cubicBezTo>
                  <a:pt x="120904" y="389572"/>
                  <a:pt x="120904" y="391477"/>
                  <a:pt x="120904" y="394335"/>
                </a:cubicBezTo>
                <a:lnTo>
                  <a:pt x="115189" y="539115"/>
                </a:lnTo>
                <a:cubicBezTo>
                  <a:pt x="114236" y="558165"/>
                  <a:pt x="129476" y="574357"/>
                  <a:pt x="149479" y="574357"/>
                </a:cubicBezTo>
                <a:cubicBezTo>
                  <a:pt x="167576" y="574357"/>
                  <a:pt x="182816" y="560070"/>
                  <a:pt x="183769" y="541972"/>
                </a:cubicBezTo>
                <a:lnTo>
                  <a:pt x="189484" y="401002"/>
                </a:lnTo>
                <a:lnTo>
                  <a:pt x="206629" y="337185"/>
                </a:lnTo>
                <a:lnTo>
                  <a:pt x="219964" y="337185"/>
                </a:lnTo>
                <a:lnTo>
                  <a:pt x="219964" y="406718"/>
                </a:lnTo>
                <a:cubicBezTo>
                  <a:pt x="219964" y="409575"/>
                  <a:pt x="219964" y="412432"/>
                  <a:pt x="220916" y="414338"/>
                </a:cubicBezTo>
                <a:lnTo>
                  <a:pt x="252349" y="548640"/>
                </a:lnTo>
                <a:cubicBezTo>
                  <a:pt x="257111" y="566738"/>
                  <a:pt x="275209" y="578168"/>
                  <a:pt x="293306" y="574357"/>
                </a:cubicBezTo>
                <a:cubicBezTo>
                  <a:pt x="311404" y="569595"/>
                  <a:pt x="322834" y="551497"/>
                  <a:pt x="319024" y="533400"/>
                </a:cubicBezTo>
                <a:lnTo>
                  <a:pt x="288544" y="402907"/>
                </a:lnTo>
                <a:lnTo>
                  <a:pt x="288544" y="338138"/>
                </a:lnTo>
                <a:lnTo>
                  <a:pt x="317119" y="338138"/>
                </a:lnTo>
                <a:cubicBezTo>
                  <a:pt x="323786" y="337185"/>
                  <a:pt x="331406" y="327660"/>
                  <a:pt x="329501" y="318135"/>
                </a:cubicBezTo>
                <a:lnTo>
                  <a:pt x="329501" y="31813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0" name="Google Shape;1740;p47"/>
          <p:cNvSpPr/>
          <p:nvPr/>
        </p:nvSpPr>
        <p:spPr>
          <a:xfrm>
            <a:off x="4115761" y="3321548"/>
            <a:ext cx="61712" cy="61712"/>
          </a:xfrm>
          <a:custGeom>
            <a:avLst/>
            <a:gdLst/>
            <a:ahLst/>
            <a:cxnLst/>
            <a:rect l="l" t="t" r="r" b="b"/>
            <a:pathLst>
              <a:path w="118110" h="118109" extrusionOk="0">
                <a:moveTo>
                  <a:pt x="118110" y="59055"/>
                </a:moveTo>
                <a:cubicBezTo>
                  <a:pt x="118110" y="91440"/>
                  <a:pt x="91440" y="118110"/>
                  <a:pt x="59055" y="118110"/>
                </a:cubicBezTo>
                <a:cubicBezTo>
                  <a:pt x="26670" y="118110"/>
                  <a:pt x="0" y="91440"/>
                  <a:pt x="0" y="59055"/>
                </a:cubicBezTo>
                <a:cubicBezTo>
                  <a:pt x="0" y="26670"/>
                  <a:pt x="26670" y="0"/>
                  <a:pt x="59055" y="0"/>
                </a:cubicBezTo>
                <a:cubicBezTo>
                  <a:pt x="91440" y="0"/>
                  <a:pt x="118110" y="26670"/>
                  <a:pt x="118110" y="59055"/>
                </a:cubicBezTo>
                <a:lnTo>
                  <a:pt x="118110" y="5905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1" name="Google Shape;1741;p47"/>
          <p:cNvSpPr/>
          <p:nvPr/>
        </p:nvSpPr>
        <p:spPr>
          <a:xfrm>
            <a:off x="3952089" y="3483699"/>
            <a:ext cx="133441" cy="210926"/>
          </a:xfrm>
          <a:custGeom>
            <a:avLst/>
            <a:gdLst/>
            <a:ahLst/>
            <a:cxnLst/>
            <a:rect l="l" t="t" r="r" b="b"/>
            <a:pathLst>
              <a:path w="255389" h="403686" extrusionOk="0">
                <a:moveTo>
                  <a:pt x="151503" y="30480"/>
                </a:moveTo>
                <a:cubicBezTo>
                  <a:pt x="144836" y="20955"/>
                  <a:pt x="141978" y="10478"/>
                  <a:pt x="143883" y="0"/>
                </a:cubicBezTo>
                <a:lnTo>
                  <a:pt x="82923" y="20003"/>
                </a:lnTo>
                <a:cubicBezTo>
                  <a:pt x="62921" y="26670"/>
                  <a:pt x="51490" y="48578"/>
                  <a:pt x="58158" y="68580"/>
                </a:cubicBezTo>
                <a:lnTo>
                  <a:pt x="73398" y="116205"/>
                </a:lnTo>
                <a:lnTo>
                  <a:pt x="71493" y="120967"/>
                </a:lnTo>
                <a:lnTo>
                  <a:pt x="107688" y="119063"/>
                </a:lnTo>
                <a:lnTo>
                  <a:pt x="110546" y="83820"/>
                </a:lnTo>
                <a:lnTo>
                  <a:pt x="117213" y="135255"/>
                </a:lnTo>
                <a:lnTo>
                  <a:pt x="24821" y="140970"/>
                </a:lnTo>
                <a:cubicBezTo>
                  <a:pt x="10533" y="141922"/>
                  <a:pt x="-897" y="153353"/>
                  <a:pt x="56" y="167640"/>
                </a:cubicBezTo>
                <a:cubicBezTo>
                  <a:pt x="1008" y="180975"/>
                  <a:pt x="12438" y="191453"/>
                  <a:pt x="25773" y="191453"/>
                </a:cubicBezTo>
                <a:cubicBezTo>
                  <a:pt x="26726" y="191453"/>
                  <a:pt x="26726" y="191453"/>
                  <a:pt x="27678" y="191453"/>
                </a:cubicBezTo>
                <a:lnTo>
                  <a:pt x="147693" y="183833"/>
                </a:lnTo>
                <a:cubicBezTo>
                  <a:pt x="161981" y="182880"/>
                  <a:pt x="173411" y="169545"/>
                  <a:pt x="171506" y="155257"/>
                </a:cubicBezTo>
                <a:lnTo>
                  <a:pt x="161981" y="77153"/>
                </a:lnTo>
                <a:lnTo>
                  <a:pt x="187698" y="153353"/>
                </a:lnTo>
                <a:cubicBezTo>
                  <a:pt x="195318" y="175260"/>
                  <a:pt x="180078" y="198120"/>
                  <a:pt x="156265" y="200025"/>
                </a:cubicBezTo>
                <a:lnTo>
                  <a:pt x="51490" y="206692"/>
                </a:lnTo>
                <a:cubicBezTo>
                  <a:pt x="34346" y="207645"/>
                  <a:pt x="21963" y="222885"/>
                  <a:pt x="23868" y="239078"/>
                </a:cubicBezTo>
                <a:cubicBezTo>
                  <a:pt x="23868" y="240030"/>
                  <a:pt x="23868" y="240030"/>
                  <a:pt x="23868" y="240983"/>
                </a:cubicBezTo>
                <a:lnTo>
                  <a:pt x="50538" y="378142"/>
                </a:lnTo>
                <a:cubicBezTo>
                  <a:pt x="54348" y="396240"/>
                  <a:pt x="71493" y="406717"/>
                  <a:pt x="88638" y="402908"/>
                </a:cubicBezTo>
                <a:cubicBezTo>
                  <a:pt x="105783" y="399097"/>
                  <a:pt x="116261" y="381953"/>
                  <a:pt x="112451" y="364808"/>
                </a:cubicBezTo>
                <a:lnTo>
                  <a:pt x="92448" y="262890"/>
                </a:lnTo>
                <a:lnTo>
                  <a:pt x="178173" y="253365"/>
                </a:lnTo>
                <a:lnTo>
                  <a:pt x="115308" y="268605"/>
                </a:lnTo>
                <a:lnTo>
                  <a:pt x="115308" y="286703"/>
                </a:lnTo>
                <a:lnTo>
                  <a:pt x="129596" y="360045"/>
                </a:lnTo>
                <a:cubicBezTo>
                  <a:pt x="132453" y="374333"/>
                  <a:pt x="128643" y="387667"/>
                  <a:pt x="121023" y="398145"/>
                </a:cubicBezTo>
                <a:cubicBezTo>
                  <a:pt x="123881" y="401003"/>
                  <a:pt x="128643" y="402908"/>
                  <a:pt x="133406" y="402908"/>
                </a:cubicBezTo>
                <a:cubicBezTo>
                  <a:pt x="142931" y="402908"/>
                  <a:pt x="150551" y="394335"/>
                  <a:pt x="150551" y="384810"/>
                </a:cubicBezTo>
                <a:lnTo>
                  <a:pt x="150551" y="276225"/>
                </a:lnTo>
                <a:lnTo>
                  <a:pt x="219131" y="276225"/>
                </a:lnTo>
                <a:lnTo>
                  <a:pt x="219131" y="384810"/>
                </a:lnTo>
                <a:cubicBezTo>
                  <a:pt x="219131" y="394335"/>
                  <a:pt x="226751" y="402908"/>
                  <a:pt x="236276" y="402908"/>
                </a:cubicBezTo>
                <a:cubicBezTo>
                  <a:pt x="245801" y="402908"/>
                  <a:pt x="254373" y="395287"/>
                  <a:pt x="254373" y="385762"/>
                </a:cubicBezTo>
                <a:lnTo>
                  <a:pt x="254373" y="259080"/>
                </a:lnTo>
                <a:cubicBezTo>
                  <a:pt x="254373" y="251460"/>
                  <a:pt x="249611" y="244792"/>
                  <a:pt x="241990" y="241935"/>
                </a:cubicBezTo>
                <a:cubicBezTo>
                  <a:pt x="251515" y="235267"/>
                  <a:pt x="259136" y="222885"/>
                  <a:pt x="253421" y="203835"/>
                </a:cubicBezTo>
                <a:cubicBezTo>
                  <a:pt x="253421" y="203835"/>
                  <a:pt x="201986" y="41910"/>
                  <a:pt x="201986" y="41910"/>
                </a:cubicBezTo>
                <a:lnTo>
                  <a:pt x="201986" y="41910"/>
                </a:lnTo>
                <a:cubicBezTo>
                  <a:pt x="185793" y="51435"/>
                  <a:pt x="162933" y="46672"/>
                  <a:pt x="151503" y="30480"/>
                </a:cubicBezTo>
                <a:lnTo>
                  <a:pt x="151503" y="304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2" name="Google Shape;1742;p47"/>
          <p:cNvSpPr/>
          <p:nvPr/>
        </p:nvSpPr>
        <p:spPr>
          <a:xfrm>
            <a:off x="3930917" y="3541584"/>
            <a:ext cx="43111" cy="26688"/>
          </a:xfrm>
          <a:custGeom>
            <a:avLst/>
            <a:gdLst/>
            <a:ahLst/>
            <a:cxnLst/>
            <a:rect l="l" t="t" r="r" b="b"/>
            <a:pathLst>
              <a:path w="82509" h="51077" extrusionOk="0">
                <a:moveTo>
                  <a:pt x="63459" y="13930"/>
                </a:moveTo>
                <a:lnTo>
                  <a:pt x="82509" y="12977"/>
                </a:lnTo>
                <a:lnTo>
                  <a:pt x="31074" y="594"/>
                </a:lnTo>
                <a:cubicBezTo>
                  <a:pt x="17739" y="-2263"/>
                  <a:pt x="3452" y="5357"/>
                  <a:pt x="595" y="19644"/>
                </a:cubicBezTo>
                <a:cubicBezTo>
                  <a:pt x="-2263" y="32980"/>
                  <a:pt x="5357" y="47267"/>
                  <a:pt x="19645" y="50125"/>
                </a:cubicBezTo>
                <a:lnTo>
                  <a:pt x="24407" y="51077"/>
                </a:lnTo>
                <a:cubicBezTo>
                  <a:pt x="26312" y="31075"/>
                  <a:pt x="42505" y="14882"/>
                  <a:pt x="63459" y="13930"/>
                </a:cubicBezTo>
                <a:lnTo>
                  <a:pt x="63459" y="1393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3" name="Google Shape;1743;p47"/>
          <p:cNvSpPr/>
          <p:nvPr/>
        </p:nvSpPr>
        <p:spPr>
          <a:xfrm>
            <a:off x="3948238" y="3586283"/>
            <a:ext cx="25503" cy="108513"/>
          </a:xfrm>
          <a:custGeom>
            <a:avLst/>
            <a:gdLst/>
            <a:ahLst/>
            <a:cxnLst/>
            <a:rect l="l" t="t" r="r" b="b"/>
            <a:pathLst>
              <a:path w="48577" h="206692" extrusionOk="0">
                <a:moveTo>
                  <a:pt x="13335" y="40005"/>
                </a:moveTo>
                <a:cubicBezTo>
                  <a:pt x="11430" y="28575"/>
                  <a:pt x="13335" y="18098"/>
                  <a:pt x="19050" y="9525"/>
                </a:cubicBezTo>
                <a:cubicBezTo>
                  <a:pt x="13335" y="7620"/>
                  <a:pt x="7620" y="3810"/>
                  <a:pt x="2857" y="0"/>
                </a:cubicBezTo>
                <a:cubicBezTo>
                  <a:pt x="952" y="3810"/>
                  <a:pt x="0" y="8573"/>
                  <a:pt x="0" y="12382"/>
                </a:cubicBezTo>
                <a:lnTo>
                  <a:pt x="0" y="175260"/>
                </a:lnTo>
                <a:cubicBezTo>
                  <a:pt x="0" y="192405"/>
                  <a:pt x="14288" y="206693"/>
                  <a:pt x="31432" y="206693"/>
                </a:cubicBezTo>
                <a:cubicBezTo>
                  <a:pt x="38100" y="206693"/>
                  <a:pt x="43815" y="204788"/>
                  <a:pt x="48577" y="201930"/>
                </a:cubicBezTo>
                <a:cubicBezTo>
                  <a:pt x="44767" y="196215"/>
                  <a:pt x="41910" y="189548"/>
                  <a:pt x="40005" y="182880"/>
                </a:cubicBezTo>
                <a:cubicBezTo>
                  <a:pt x="39052" y="170498"/>
                  <a:pt x="17145" y="59055"/>
                  <a:pt x="13335" y="40005"/>
                </a:cubicBezTo>
                <a:lnTo>
                  <a:pt x="13335" y="4000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4" name="Google Shape;1744;p47"/>
          <p:cNvSpPr/>
          <p:nvPr/>
        </p:nvSpPr>
        <p:spPr>
          <a:xfrm>
            <a:off x="3965214" y="3421496"/>
            <a:ext cx="59874" cy="60114"/>
          </a:xfrm>
          <a:custGeom>
            <a:avLst/>
            <a:gdLst/>
            <a:ahLst/>
            <a:cxnLst/>
            <a:rect l="l" t="t" r="r" b="b"/>
            <a:pathLst>
              <a:path w="114045" h="114503" extrusionOk="0">
                <a:moveTo>
                  <a:pt x="111315" y="39383"/>
                </a:moveTo>
                <a:cubicBezTo>
                  <a:pt x="120840" y="69863"/>
                  <a:pt x="104648" y="102248"/>
                  <a:pt x="75120" y="111773"/>
                </a:cubicBezTo>
                <a:cubicBezTo>
                  <a:pt x="44640" y="121298"/>
                  <a:pt x="12255" y="105106"/>
                  <a:pt x="2730" y="75578"/>
                </a:cubicBezTo>
                <a:cubicBezTo>
                  <a:pt x="-6795" y="45098"/>
                  <a:pt x="9398" y="12713"/>
                  <a:pt x="38925" y="3188"/>
                </a:cubicBezTo>
                <a:cubicBezTo>
                  <a:pt x="69405" y="-7289"/>
                  <a:pt x="101790" y="8903"/>
                  <a:pt x="111315" y="39383"/>
                </a:cubicBezTo>
                <a:lnTo>
                  <a:pt x="111315" y="3938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45" name="Google Shape;1745;p47"/>
          <p:cNvGrpSpPr/>
          <p:nvPr/>
        </p:nvGrpSpPr>
        <p:grpSpPr>
          <a:xfrm>
            <a:off x="4941982" y="3321495"/>
            <a:ext cx="340041" cy="373329"/>
            <a:chOff x="4941982" y="3397695"/>
            <a:chExt cx="340041" cy="373329"/>
          </a:xfrm>
        </p:grpSpPr>
        <p:grpSp>
          <p:nvGrpSpPr>
            <p:cNvPr id="1746" name="Google Shape;1746;p47"/>
            <p:cNvGrpSpPr/>
            <p:nvPr/>
          </p:nvGrpSpPr>
          <p:grpSpPr>
            <a:xfrm>
              <a:off x="5097668" y="3397695"/>
              <a:ext cx="184355" cy="373100"/>
              <a:chOff x="6958679" y="4538559"/>
              <a:chExt cx="353035" cy="714477"/>
            </a:xfrm>
          </p:grpSpPr>
          <p:sp>
            <p:nvSpPr>
              <p:cNvPr id="1747" name="Google Shape;1747;p47"/>
              <p:cNvSpPr/>
              <p:nvPr/>
            </p:nvSpPr>
            <p:spPr>
              <a:xfrm>
                <a:off x="6958679" y="4637437"/>
                <a:ext cx="353035" cy="615599"/>
              </a:xfrm>
              <a:custGeom>
                <a:avLst/>
                <a:gdLst/>
                <a:ahLst/>
                <a:cxnLst/>
                <a:rect l="l" t="t" r="r" b="b"/>
                <a:pathLst>
                  <a:path w="353035" h="615599" extrusionOk="0">
                    <a:moveTo>
                      <a:pt x="338422" y="382237"/>
                    </a:moveTo>
                    <a:cubicBezTo>
                      <a:pt x="347947" y="382237"/>
                      <a:pt x="354615" y="372712"/>
                      <a:pt x="352710" y="363187"/>
                    </a:cubicBezTo>
                    <a:lnTo>
                      <a:pt x="299370" y="72675"/>
                    </a:lnTo>
                    <a:cubicBezTo>
                      <a:pt x="296513" y="54578"/>
                      <a:pt x="282225" y="42195"/>
                      <a:pt x="265080" y="42195"/>
                    </a:cubicBezTo>
                    <a:cubicBezTo>
                      <a:pt x="241268" y="42195"/>
                      <a:pt x="226027" y="42195"/>
                      <a:pt x="205072" y="42195"/>
                    </a:cubicBezTo>
                    <a:cubicBezTo>
                      <a:pt x="199358" y="42195"/>
                      <a:pt x="193643" y="44100"/>
                      <a:pt x="188880" y="46957"/>
                    </a:cubicBezTo>
                    <a:lnTo>
                      <a:pt x="207930" y="52672"/>
                    </a:lnTo>
                    <a:lnTo>
                      <a:pt x="138397" y="46005"/>
                    </a:lnTo>
                    <a:lnTo>
                      <a:pt x="37433" y="2190"/>
                    </a:lnTo>
                    <a:cubicBezTo>
                      <a:pt x="24097" y="-3525"/>
                      <a:pt x="7905" y="2190"/>
                      <a:pt x="2190" y="16478"/>
                    </a:cubicBezTo>
                    <a:cubicBezTo>
                      <a:pt x="-3525" y="29812"/>
                      <a:pt x="2190" y="46005"/>
                      <a:pt x="16477" y="51720"/>
                    </a:cubicBezTo>
                    <a:lnTo>
                      <a:pt x="121252" y="97440"/>
                    </a:lnTo>
                    <a:cubicBezTo>
                      <a:pt x="124110" y="98393"/>
                      <a:pt x="126968" y="99345"/>
                      <a:pt x="129825" y="99345"/>
                    </a:cubicBezTo>
                    <a:lnTo>
                      <a:pt x="204120" y="106012"/>
                    </a:lnTo>
                    <a:lnTo>
                      <a:pt x="165068" y="110775"/>
                    </a:lnTo>
                    <a:lnTo>
                      <a:pt x="161258" y="129825"/>
                    </a:lnTo>
                    <a:lnTo>
                      <a:pt x="151733" y="139350"/>
                    </a:lnTo>
                    <a:lnTo>
                      <a:pt x="64102" y="182212"/>
                    </a:lnTo>
                    <a:lnTo>
                      <a:pt x="64102" y="242220"/>
                    </a:lnTo>
                    <a:lnTo>
                      <a:pt x="148875" y="201262"/>
                    </a:lnTo>
                    <a:lnTo>
                      <a:pt x="119347" y="363187"/>
                    </a:lnTo>
                    <a:cubicBezTo>
                      <a:pt x="117443" y="372712"/>
                      <a:pt x="124110" y="382237"/>
                      <a:pt x="133635" y="382237"/>
                    </a:cubicBezTo>
                    <a:lnTo>
                      <a:pt x="155543" y="382237"/>
                    </a:lnTo>
                    <a:lnTo>
                      <a:pt x="144113" y="426052"/>
                    </a:lnTo>
                    <a:cubicBezTo>
                      <a:pt x="143160" y="428910"/>
                      <a:pt x="143160" y="430815"/>
                      <a:pt x="143160" y="433673"/>
                    </a:cubicBezTo>
                    <a:lnTo>
                      <a:pt x="136493" y="579405"/>
                    </a:lnTo>
                    <a:cubicBezTo>
                      <a:pt x="135540" y="599407"/>
                      <a:pt x="151733" y="615600"/>
                      <a:pt x="170783" y="615600"/>
                    </a:cubicBezTo>
                    <a:cubicBezTo>
                      <a:pt x="188880" y="615600"/>
                      <a:pt x="204120" y="601313"/>
                      <a:pt x="205072" y="582263"/>
                    </a:cubicBezTo>
                    <a:lnTo>
                      <a:pt x="210788" y="440340"/>
                    </a:lnTo>
                    <a:lnTo>
                      <a:pt x="226027" y="382237"/>
                    </a:lnTo>
                    <a:lnTo>
                      <a:pt x="241268" y="382237"/>
                    </a:lnTo>
                    <a:lnTo>
                      <a:pt x="241268" y="445102"/>
                    </a:lnTo>
                    <a:cubicBezTo>
                      <a:pt x="241268" y="447960"/>
                      <a:pt x="241268" y="450818"/>
                      <a:pt x="242220" y="452723"/>
                    </a:cubicBezTo>
                    <a:lnTo>
                      <a:pt x="274605" y="587977"/>
                    </a:lnTo>
                    <a:cubicBezTo>
                      <a:pt x="279368" y="606075"/>
                      <a:pt x="297465" y="618457"/>
                      <a:pt x="316515" y="613695"/>
                    </a:cubicBezTo>
                    <a:cubicBezTo>
                      <a:pt x="334613" y="608932"/>
                      <a:pt x="346995" y="590835"/>
                      <a:pt x="342233" y="571785"/>
                    </a:cubicBezTo>
                    <a:lnTo>
                      <a:pt x="310800" y="440340"/>
                    </a:lnTo>
                    <a:lnTo>
                      <a:pt x="310800" y="381285"/>
                    </a:lnTo>
                    <a:cubicBezTo>
                      <a:pt x="321277" y="382237"/>
                      <a:pt x="330802" y="382237"/>
                      <a:pt x="338422" y="382237"/>
                    </a:cubicBezTo>
                    <a:lnTo>
                      <a:pt x="338422" y="38223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8" name="Google Shape;1748;p47"/>
              <p:cNvSpPr/>
              <p:nvPr/>
            </p:nvSpPr>
            <p:spPr>
              <a:xfrm>
                <a:off x="7135073" y="4538559"/>
                <a:ext cx="119268" cy="119268"/>
              </a:xfrm>
              <a:custGeom>
                <a:avLst/>
                <a:gdLst/>
                <a:ahLst/>
                <a:cxnLst/>
                <a:rect l="l" t="t" r="r" b="b"/>
                <a:pathLst>
                  <a:path w="119268" h="119268" extrusionOk="0">
                    <a:moveTo>
                      <a:pt x="119165" y="55348"/>
                    </a:moveTo>
                    <a:cubicBezTo>
                      <a:pt x="121071" y="88685"/>
                      <a:pt x="96306" y="116308"/>
                      <a:pt x="63921" y="119165"/>
                    </a:cubicBezTo>
                    <a:cubicBezTo>
                      <a:pt x="31536" y="121071"/>
                      <a:pt x="2961" y="96306"/>
                      <a:pt x="103" y="63921"/>
                    </a:cubicBezTo>
                    <a:cubicBezTo>
                      <a:pt x="-1802" y="31535"/>
                      <a:pt x="22963" y="2960"/>
                      <a:pt x="55348" y="103"/>
                    </a:cubicBezTo>
                    <a:cubicBezTo>
                      <a:pt x="88686" y="-1802"/>
                      <a:pt x="117261" y="22963"/>
                      <a:pt x="119165" y="55348"/>
                    </a:cubicBezTo>
                    <a:lnTo>
                      <a:pt x="119165" y="5534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49" name="Google Shape;1749;p47"/>
            <p:cNvSpPr/>
            <p:nvPr/>
          </p:nvSpPr>
          <p:spPr>
            <a:xfrm>
              <a:off x="5051087" y="3476019"/>
              <a:ext cx="50936" cy="60904"/>
            </a:xfrm>
            <a:custGeom>
              <a:avLst/>
              <a:gdLst/>
              <a:ahLst/>
              <a:cxnLst/>
              <a:rect l="l" t="t" r="r" b="b"/>
              <a:pathLst>
                <a:path w="97021" h="116007" extrusionOk="0">
                  <a:moveTo>
                    <a:pt x="74161" y="113284"/>
                  </a:moveTo>
                  <a:lnTo>
                    <a:pt x="84639" y="86614"/>
                  </a:lnTo>
                  <a:lnTo>
                    <a:pt x="97021" y="15176"/>
                  </a:lnTo>
                  <a:cubicBezTo>
                    <a:pt x="81781" y="1841"/>
                    <a:pt x="60826" y="-3874"/>
                    <a:pt x="39871" y="2794"/>
                  </a:cubicBezTo>
                  <a:cubicBezTo>
                    <a:pt x="9391" y="12319"/>
                    <a:pt x="-6802" y="45656"/>
                    <a:pt x="2723" y="76136"/>
                  </a:cubicBezTo>
                  <a:cubicBezTo>
                    <a:pt x="12248" y="106616"/>
                    <a:pt x="43681" y="122809"/>
                    <a:pt x="74161" y="113284"/>
                  </a:cubicBezTo>
                  <a:lnTo>
                    <a:pt x="74161" y="11328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50" name="Google Shape;1750;p47"/>
            <p:cNvGrpSpPr/>
            <p:nvPr/>
          </p:nvGrpSpPr>
          <p:grpSpPr>
            <a:xfrm>
              <a:off x="4941982" y="3440400"/>
              <a:ext cx="201098" cy="330624"/>
              <a:chOff x="6660544" y="4620338"/>
              <a:chExt cx="385097" cy="633136"/>
            </a:xfrm>
          </p:grpSpPr>
          <p:sp>
            <p:nvSpPr>
              <p:cNvPr id="1751" name="Google Shape;1751;p47"/>
              <p:cNvSpPr/>
              <p:nvPr/>
            </p:nvSpPr>
            <p:spPr>
              <a:xfrm>
                <a:off x="7003731" y="4620338"/>
                <a:ext cx="41910" cy="24050"/>
              </a:xfrm>
              <a:custGeom>
                <a:avLst/>
                <a:gdLst/>
                <a:ahLst/>
                <a:cxnLst/>
                <a:rect l="l" t="t" r="r" b="b"/>
                <a:pathLst>
                  <a:path w="41910" h="24050" extrusionOk="0">
                    <a:moveTo>
                      <a:pt x="20955" y="238"/>
                    </a:moveTo>
                    <a:cubicBezTo>
                      <a:pt x="13335" y="-714"/>
                      <a:pt x="5715" y="1191"/>
                      <a:pt x="0" y="5953"/>
                    </a:cubicBezTo>
                    <a:lnTo>
                      <a:pt x="41910" y="24051"/>
                    </a:lnTo>
                    <a:cubicBezTo>
                      <a:pt x="40957" y="12621"/>
                      <a:pt x="32385" y="2143"/>
                      <a:pt x="20955" y="238"/>
                    </a:cubicBezTo>
                    <a:lnTo>
                      <a:pt x="20955" y="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2" name="Google Shape;1752;p47"/>
              <p:cNvSpPr/>
              <p:nvPr/>
            </p:nvSpPr>
            <p:spPr>
              <a:xfrm>
                <a:off x="6660544" y="4710112"/>
                <a:ext cx="373667" cy="543362"/>
              </a:xfrm>
              <a:custGeom>
                <a:avLst/>
                <a:gdLst/>
                <a:ahLst/>
                <a:cxnLst/>
                <a:rect l="l" t="t" r="r" b="b"/>
                <a:pathLst>
                  <a:path w="373667" h="543362" extrusionOk="0">
                    <a:moveTo>
                      <a:pt x="322232" y="0"/>
                    </a:moveTo>
                    <a:lnTo>
                      <a:pt x="310803" y="65722"/>
                    </a:lnTo>
                    <a:lnTo>
                      <a:pt x="265082" y="140018"/>
                    </a:lnTo>
                    <a:lnTo>
                      <a:pt x="273655" y="118110"/>
                    </a:lnTo>
                    <a:lnTo>
                      <a:pt x="235555" y="118110"/>
                    </a:lnTo>
                    <a:cubicBezTo>
                      <a:pt x="213648" y="118110"/>
                      <a:pt x="196503" y="135255"/>
                      <a:pt x="196503" y="157163"/>
                    </a:cubicBezTo>
                    <a:lnTo>
                      <a:pt x="196503" y="170497"/>
                    </a:lnTo>
                    <a:lnTo>
                      <a:pt x="174595" y="245745"/>
                    </a:lnTo>
                    <a:lnTo>
                      <a:pt x="84107" y="274320"/>
                    </a:lnTo>
                    <a:cubicBezTo>
                      <a:pt x="70773" y="279082"/>
                      <a:pt x="63153" y="293370"/>
                      <a:pt x="66962" y="306705"/>
                    </a:cubicBezTo>
                    <a:cubicBezTo>
                      <a:pt x="69820" y="316230"/>
                      <a:pt x="77440" y="321945"/>
                      <a:pt x="86012" y="323850"/>
                    </a:cubicBezTo>
                    <a:cubicBezTo>
                      <a:pt x="83155" y="326707"/>
                      <a:pt x="80298" y="329565"/>
                      <a:pt x="79345" y="333375"/>
                    </a:cubicBezTo>
                    <a:lnTo>
                      <a:pt x="3145" y="497205"/>
                    </a:lnTo>
                    <a:cubicBezTo>
                      <a:pt x="-4475" y="513398"/>
                      <a:pt x="2193" y="532448"/>
                      <a:pt x="18385" y="540068"/>
                    </a:cubicBezTo>
                    <a:cubicBezTo>
                      <a:pt x="34578" y="547688"/>
                      <a:pt x="53628" y="540068"/>
                      <a:pt x="61248" y="524827"/>
                    </a:cubicBezTo>
                    <a:lnTo>
                      <a:pt x="101253" y="439102"/>
                    </a:lnTo>
                    <a:cubicBezTo>
                      <a:pt x="98395" y="426720"/>
                      <a:pt x="90775" y="387668"/>
                      <a:pt x="89823" y="380048"/>
                    </a:cubicBezTo>
                    <a:cubicBezTo>
                      <a:pt x="84107" y="353377"/>
                      <a:pt x="105062" y="326707"/>
                      <a:pt x="134590" y="326707"/>
                    </a:cubicBezTo>
                    <a:lnTo>
                      <a:pt x="248890" y="328613"/>
                    </a:lnTo>
                    <a:lnTo>
                      <a:pt x="136495" y="340995"/>
                    </a:lnTo>
                    <a:cubicBezTo>
                      <a:pt x="117445" y="342900"/>
                      <a:pt x="105062" y="360998"/>
                      <a:pt x="108873" y="379095"/>
                    </a:cubicBezTo>
                    <a:lnTo>
                      <a:pt x="135543" y="517207"/>
                    </a:lnTo>
                    <a:cubicBezTo>
                      <a:pt x="139353" y="534352"/>
                      <a:pt x="155545" y="545782"/>
                      <a:pt x="173643" y="542925"/>
                    </a:cubicBezTo>
                    <a:cubicBezTo>
                      <a:pt x="190787" y="539115"/>
                      <a:pt x="202218" y="522923"/>
                      <a:pt x="199360" y="504825"/>
                    </a:cubicBezTo>
                    <a:lnTo>
                      <a:pt x="179357" y="401002"/>
                    </a:lnTo>
                    <a:lnTo>
                      <a:pt x="291753" y="388620"/>
                    </a:lnTo>
                    <a:lnTo>
                      <a:pt x="198407" y="412432"/>
                    </a:lnTo>
                    <a:lnTo>
                      <a:pt x="216505" y="503873"/>
                    </a:lnTo>
                    <a:cubicBezTo>
                      <a:pt x="219362" y="517207"/>
                      <a:pt x="216505" y="529590"/>
                      <a:pt x="209837" y="540068"/>
                    </a:cubicBezTo>
                    <a:cubicBezTo>
                      <a:pt x="212695" y="541973"/>
                      <a:pt x="216505" y="542925"/>
                      <a:pt x="219362" y="542925"/>
                    </a:cubicBezTo>
                    <a:cubicBezTo>
                      <a:pt x="228887" y="542925"/>
                      <a:pt x="237460" y="535305"/>
                      <a:pt x="237460" y="524827"/>
                    </a:cubicBezTo>
                    <a:lnTo>
                      <a:pt x="237460" y="414338"/>
                    </a:lnTo>
                    <a:lnTo>
                      <a:pt x="306993" y="414338"/>
                    </a:lnTo>
                    <a:lnTo>
                      <a:pt x="306993" y="524827"/>
                    </a:lnTo>
                    <a:cubicBezTo>
                      <a:pt x="306993" y="534352"/>
                      <a:pt x="314612" y="542925"/>
                      <a:pt x="325090" y="542925"/>
                    </a:cubicBezTo>
                    <a:cubicBezTo>
                      <a:pt x="334615" y="542925"/>
                      <a:pt x="343187" y="535305"/>
                      <a:pt x="343187" y="524827"/>
                    </a:cubicBezTo>
                    <a:lnTo>
                      <a:pt x="343187" y="397193"/>
                    </a:lnTo>
                    <a:cubicBezTo>
                      <a:pt x="343187" y="389573"/>
                      <a:pt x="338425" y="382905"/>
                      <a:pt x="330805" y="380048"/>
                    </a:cubicBezTo>
                    <a:cubicBezTo>
                      <a:pt x="340330" y="373380"/>
                      <a:pt x="346045" y="361950"/>
                      <a:pt x="345093" y="349568"/>
                    </a:cubicBezTo>
                    <a:cubicBezTo>
                      <a:pt x="345093" y="349568"/>
                      <a:pt x="345093" y="349568"/>
                      <a:pt x="345093" y="349568"/>
                    </a:cubicBezTo>
                    <a:lnTo>
                      <a:pt x="345093" y="126682"/>
                    </a:lnTo>
                    <a:lnTo>
                      <a:pt x="311755" y="165735"/>
                    </a:lnTo>
                    <a:lnTo>
                      <a:pt x="360332" y="87630"/>
                    </a:lnTo>
                    <a:cubicBezTo>
                      <a:pt x="362237" y="84772"/>
                      <a:pt x="363190" y="81915"/>
                      <a:pt x="364143" y="78105"/>
                    </a:cubicBezTo>
                    <a:lnTo>
                      <a:pt x="373668" y="20003"/>
                    </a:lnTo>
                    <a:lnTo>
                      <a:pt x="322232" y="0"/>
                    </a:lnTo>
                    <a:close/>
                    <a:moveTo>
                      <a:pt x="195550" y="299085"/>
                    </a:moveTo>
                    <a:lnTo>
                      <a:pt x="146020" y="307657"/>
                    </a:lnTo>
                    <a:lnTo>
                      <a:pt x="195550" y="291465"/>
                    </a:lnTo>
                    <a:lnTo>
                      <a:pt x="195550" y="29908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753" name="Google Shape;1753;p47"/>
          <p:cNvGrpSpPr/>
          <p:nvPr/>
        </p:nvGrpSpPr>
        <p:grpSpPr>
          <a:xfrm>
            <a:off x="6020515" y="3321209"/>
            <a:ext cx="371949" cy="373707"/>
            <a:chOff x="6020515" y="3397409"/>
            <a:chExt cx="371949" cy="373707"/>
          </a:xfrm>
        </p:grpSpPr>
        <p:grpSp>
          <p:nvGrpSpPr>
            <p:cNvPr id="1754" name="Google Shape;1754;p47"/>
            <p:cNvGrpSpPr/>
            <p:nvPr/>
          </p:nvGrpSpPr>
          <p:grpSpPr>
            <a:xfrm>
              <a:off x="6125485" y="3615607"/>
              <a:ext cx="166599" cy="155509"/>
              <a:chOff x="8635081" y="4955856"/>
              <a:chExt cx="319032" cy="297795"/>
            </a:xfrm>
          </p:grpSpPr>
          <p:sp>
            <p:nvSpPr>
              <p:cNvPr id="1755" name="Google Shape;1755;p47"/>
              <p:cNvSpPr/>
              <p:nvPr/>
            </p:nvSpPr>
            <p:spPr>
              <a:xfrm>
                <a:off x="8635081" y="4955856"/>
                <a:ext cx="151730" cy="297462"/>
              </a:xfrm>
              <a:custGeom>
                <a:avLst/>
                <a:gdLst/>
                <a:ahLst/>
                <a:cxnLst/>
                <a:rect l="l" t="t" r="r" b="b"/>
                <a:pathLst>
                  <a:path w="151730" h="297462" extrusionOk="0">
                    <a:moveTo>
                      <a:pt x="68863" y="81915"/>
                    </a:moveTo>
                    <a:lnTo>
                      <a:pt x="3141" y="242888"/>
                    </a:lnTo>
                    <a:cubicBezTo>
                      <a:pt x="-5432" y="262890"/>
                      <a:pt x="4093" y="285750"/>
                      <a:pt x="25048" y="294323"/>
                    </a:cubicBezTo>
                    <a:cubicBezTo>
                      <a:pt x="45050" y="302895"/>
                      <a:pt x="67910" y="293370"/>
                      <a:pt x="76483" y="272415"/>
                    </a:cubicBezTo>
                    <a:lnTo>
                      <a:pt x="145063" y="105728"/>
                    </a:lnTo>
                    <a:cubicBezTo>
                      <a:pt x="146968" y="101918"/>
                      <a:pt x="147920" y="97155"/>
                      <a:pt x="147920" y="92393"/>
                    </a:cubicBezTo>
                    <a:lnTo>
                      <a:pt x="151730" y="0"/>
                    </a:lnTo>
                    <a:lnTo>
                      <a:pt x="72673" y="0"/>
                    </a:lnTo>
                    <a:lnTo>
                      <a:pt x="68863" y="819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6" name="Google Shape;1756;p47"/>
              <p:cNvSpPr/>
              <p:nvPr/>
            </p:nvSpPr>
            <p:spPr>
              <a:xfrm>
                <a:off x="8814434" y="4956809"/>
                <a:ext cx="139679" cy="296842"/>
              </a:xfrm>
              <a:custGeom>
                <a:avLst/>
                <a:gdLst/>
                <a:ahLst/>
                <a:cxnLst/>
                <a:rect l="l" t="t" r="r" b="b"/>
                <a:pathLst>
                  <a:path w="139679" h="296842" extrusionOk="0">
                    <a:moveTo>
                      <a:pt x="30480" y="82867"/>
                    </a:moveTo>
                    <a:lnTo>
                      <a:pt x="60960" y="263842"/>
                    </a:lnTo>
                    <a:cubicBezTo>
                      <a:pt x="64770" y="285750"/>
                      <a:pt x="84772" y="300038"/>
                      <a:pt x="106680" y="296228"/>
                    </a:cubicBezTo>
                    <a:cubicBezTo>
                      <a:pt x="128588" y="292417"/>
                      <a:pt x="142875" y="272415"/>
                      <a:pt x="139065" y="250508"/>
                    </a:cubicBezTo>
                    <a:lnTo>
                      <a:pt x="107632" y="66675"/>
                    </a:lnTo>
                    <a:cubicBezTo>
                      <a:pt x="107632" y="64770"/>
                      <a:pt x="106680" y="61913"/>
                      <a:pt x="105727" y="60008"/>
                    </a:cubicBezTo>
                    <a:lnTo>
                      <a:pt x="83820" y="0"/>
                    </a:lnTo>
                    <a:lnTo>
                      <a:pt x="0" y="0"/>
                    </a:lnTo>
                    <a:lnTo>
                      <a:pt x="30480" y="8286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57" name="Google Shape;1757;p47"/>
            <p:cNvSpPr/>
            <p:nvPr/>
          </p:nvSpPr>
          <p:spPr>
            <a:xfrm>
              <a:off x="6020515" y="3584403"/>
              <a:ext cx="101013" cy="186523"/>
            </a:xfrm>
            <a:custGeom>
              <a:avLst/>
              <a:gdLst/>
              <a:ahLst/>
              <a:cxnLst/>
              <a:rect l="l" t="t" r="r" b="b"/>
              <a:pathLst>
                <a:path w="192405" h="355282" extrusionOk="0">
                  <a:moveTo>
                    <a:pt x="150495" y="0"/>
                  </a:moveTo>
                  <a:lnTo>
                    <a:pt x="20955" y="0"/>
                  </a:lnTo>
                  <a:cubicBezTo>
                    <a:pt x="9525" y="0"/>
                    <a:pt x="0" y="9525"/>
                    <a:pt x="0" y="20955"/>
                  </a:cubicBezTo>
                  <a:lnTo>
                    <a:pt x="0" y="355283"/>
                  </a:lnTo>
                  <a:lnTo>
                    <a:pt x="41910" y="355283"/>
                  </a:lnTo>
                  <a:lnTo>
                    <a:pt x="41910" y="41910"/>
                  </a:lnTo>
                  <a:lnTo>
                    <a:pt x="192405" y="41910"/>
                  </a:lnTo>
                  <a:cubicBezTo>
                    <a:pt x="171450" y="39053"/>
                    <a:pt x="154305" y="21907"/>
                    <a:pt x="150495" y="0"/>
                  </a:cubicBezTo>
                  <a:lnTo>
                    <a:pt x="150495"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8" name="Google Shape;1758;p47"/>
            <p:cNvSpPr/>
            <p:nvPr/>
          </p:nvSpPr>
          <p:spPr>
            <a:xfrm>
              <a:off x="6128931" y="3584403"/>
              <a:ext cx="263533" cy="186523"/>
            </a:xfrm>
            <a:custGeom>
              <a:avLst/>
              <a:gdLst/>
              <a:ahLst/>
              <a:cxnLst/>
              <a:rect l="l" t="t" r="r" b="b"/>
              <a:pathLst>
                <a:path w="501967" h="355282" extrusionOk="0">
                  <a:moveTo>
                    <a:pt x="480060" y="0"/>
                  </a:moveTo>
                  <a:lnTo>
                    <a:pt x="41910" y="0"/>
                  </a:lnTo>
                  <a:cubicBezTo>
                    <a:pt x="38100" y="20955"/>
                    <a:pt x="20955" y="38100"/>
                    <a:pt x="0" y="41910"/>
                  </a:cubicBezTo>
                  <a:lnTo>
                    <a:pt x="460057" y="41910"/>
                  </a:lnTo>
                  <a:lnTo>
                    <a:pt x="460057" y="355283"/>
                  </a:lnTo>
                  <a:lnTo>
                    <a:pt x="501967" y="355283"/>
                  </a:lnTo>
                  <a:lnTo>
                    <a:pt x="501967" y="20955"/>
                  </a:lnTo>
                  <a:cubicBezTo>
                    <a:pt x="500063" y="9525"/>
                    <a:pt x="491490" y="0"/>
                    <a:pt x="480060" y="0"/>
                  </a:cubicBezTo>
                  <a:lnTo>
                    <a:pt x="48006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9" name="Google Shape;1759;p47"/>
            <p:cNvSpPr/>
            <p:nvPr/>
          </p:nvSpPr>
          <p:spPr>
            <a:xfrm>
              <a:off x="6107768" y="3448633"/>
              <a:ext cx="205303" cy="149042"/>
            </a:xfrm>
            <a:custGeom>
              <a:avLst/>
              <a:gdLst/>
              <a:ahLst/>
              <a:cxnLst/>
              <a:rect l="l" t="t" r="r" b="b"/>
              <a:pathLst>
                <a:path w="391054" h="283890" extrusionOk="0">
                  <a:moveTo>
                    <a:pt x="23389" y="90488"/>
                  </a:moveTo>
                  <a:cubicBezTo>
                    <a:pt x="13864" y="96203"/>
                    <a:pt x="8149" y="105728"/>
                    <a:pt x="7197" y="117158"/>
                  </a:cubicBezTo>
                  <a:cubicBezTo>
                    <a:pt x="-423" y="259080"/>
                    <a:pt x="-1376" y="252413"/>
                    <a:pt x="1482" y="260033"/>
                  </a:cubicBezTo>
                  <a:cubicBezTo>
                    <a:pt x="5292" y="273368"/>
                    <a:pt x="16722" y="282893"/>
                    <a:pt x="31009" y="283845"/>
                  </a:cubicBezTo>
                  <a:lnTo>
                    <a:pt x="31009" y="283845"/>
                  </a:lnTo>
                  <a:cubicBezTo>
                    <a:pt x="49107" y="284798"/>
                    <a:pt x="65299" y="270510"/>
                    <a:pt x="66252" y="252413"/>
                  </a:cubicBezTo>
                  <a:cubicBezTo>
                    <a:pt x="67204" y="227648"/>
                    <a:pt x="71014" y="162878"/>
                    <a:pt x="72919" y="138113"/>
                  </a:cubicBezTo>
                  <a:lnTo>
                    <a:pt x="130069" y="104775"/>
                  </a:lnTo>
                  <a:lnTo>
                    <a:pt x="107209" y="127635"/>
                  </a:lnTo>
                  <a:lnTo>
                    <a:pt x="107209" y="241935"/>
                  </a:lnTo>
                  <a:lnTo>
                    <a:pt x="282469" y="241935"/>
                  </a:lnTo>
                  <a:lnTo>
                    <a:pt x="282469" y="114300"/>
                  </a:lnTo>
                  <a:lnTo>
                    <a:pt x="309139" y="140970"/>
                  </a:lnTo>
                  <a:lnTo>
                    <a:pt x="329142" y="241935"/>
                  </a:lnTo>
                  <a:lnTo>
                    <a:pt x="391054" y="241935"/>
                  </a:lnTo>
                  <a:lnTo>
                    <a:pt x="365337" y="120968"/>
                  </a:lnTo>
                  <a:cubicBezTo>
                    <a:pt x="364384" y="115253"/>
                    <a:pt x="361527" y="109538"/>
                    <a:pt x="356764" y="105728"/>
                  </a:cubicBezTo>
                  <a:lnTo>
                    <a:pt x="295804" y="43815"/>
                  </a:lnTo>
                  <a:cubicBezTo>
                    <a:pt x="283422" y="51435"/>
                    <a:pt x="268182" y="55245"/>
                    <a:pt x="252942" y="55245"/>
                  </a:cubicBezTo>
                  <a:cubicBezTo>
                    <a:pt x="216747" y="55245"/>
                    <a:pt x="185314" y="32385"/>
                    <a:pt x="172932" y="0"/>
                  </a:cubicBezTo>
                  <a:cubicBezTo>
                    <a:pt x="151977" y="3810"/>
                    <a:pt x="133879" y="16193"/>
                    <a:pt x="121497" y="32385"/>
                  </a:cubicBezTo>
                  <a:cubicBezTo>
                    <a:pt x="100542" y="45720"/>
                    <a:pt x="44344" y="78105"/>
                    <a:pt x="23389" y="90488"/>
                  </a:cubicBezTo>
                  <a:lnTo>
                    <a:pt x="23389" y="904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0" name="Google Shape;1760;p47"/>
            <p:cNvSpPr/>
            <p:nvPr/>
          </p:nvSpPr>
          <p:spPr>
            <a:xfrm>
              <a:off x="6204027" y="3397409"/>
              <a:ext cx="72009" cy="72008"/>
            </a:xfrm>
            <a:custGeom>
              <a:avLst/>
              <a:gdLst/>
              <a:ahLst/>
              <a:cxnLst/>
              <a:rect l="l" t="t" r="r" b="b"/>
              <a:pathLst>
                <a:path w="137160" h="137159" extrusionOk="0">
                  <a:moveTo>
                    <a:pt x="137160" y="68580"/>
                  </a:moveTo>
                  <a:cubicBezTo>
                    <a:pt x="137160" y="106680"/>
                    <a:pt x="106680" y="137160"/>
                    <a:pt x="68580" y="137160"/>
                  </a:cubicBezTo>
                  <a:cubicBezTo>
                    <a:pt x="30480" y="137160"/>
                    <a:pt x="0" y="106680"/>
                    <a:pt x="0" y="68580"/>
                  </a:cubicBezTo>
                  <a:cubicBezTo>
                    <a:pt x="0" y="30480"/>
                    <a:pt x="30480" y="0"/>
                    <a:pt x="68580" y="0"/>
                  </a:cubicBezTo>
                  <a:cubicBezTo>
                    <a:pt x="106680" y="0"/>
                    <a:pt x="137160" y="30480"/>
                    <a:pt x="137160" y="68580"/>
                  </a:cubicBezTo>
                  <a:lnTo>
                    <a:pt x="137160" y="685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61" name="Google Shape;1761;p47"/>
          <p:cNvGrpSpPr/>
          <p:nvPr/>
        </p:nvGrpSpPr>
        <p:grpSpPr>
          <a:xfrm>
            <a:off x="1794527" y="3935012"/>
            <a:ext cx="294091" cy="373172"/>
            <a:chOff x="1794527" y="4087412"/>
            <a:chExt cx="294091" cy="373172"/>
          </a:xfrm>
        </p:grpSpPr>
        <p:grpSp>
          <p:nvGrpSpPr>
            <p:cNvPr id="1762" name="Google Shape;1762;p47"/>
            <p:cNvGrpSpPr/>
            <p:nvPr/>
          </p:nvGrpSpPr>
          <p:grpSpPr>
            <a:xfrm>
              <a:off x="1794527" y="4087412"/>
              <a:ext cx="294091" cy="373172"/>
              <a:chOff x="1508773" y="6005271"/>
              <a:chExt cx="563177" cy="714615"/>
            </a:xfrm>
          </p:grpSpPr>
          <p:sp>
            <p:nvSpPr>
              <p:cNvPr id="1763" name="Google Shape;1763;p47"/>
              <p:cNvSpPr/>
              <p:nvPr/>
            </p:nvSpPr>
            <p:spPr>
              <a:xfrm>
                <a:off x="1876424" y="6276022"/>
                <a:ext cx="151447" cy="443864"/>
              </a:xfrm>
              <a:custGeom>
                <a:avLst/>
                <a:gdLst/>
                <a:ahLst/>
                <a:cxnLst/>
                <a:rect l="l" t="t" r="r" b="b"/>
                <a:pathLst>
                  <a:path w="151447" h="443864" extrusionOk="0">
                    <a:moveTo>
                      <a:pt x="105727" y="40957"/>
                    </a:moveTo>
                    <a:lnTo>
                      <a:pt x="0" y="65722"/>
                    </a:lnTo>
                    <a:cubicBezTo>
                      <a:pt x="0" y="65722"/>
                      <a:pt x="0" y="121920"/>
                      <a:pt x="0" y="409575"/>
                    </a:cubicBezTo>
                    <a:cubicBezTo>
                      <a:pt x="0" y="428625"/>
                      <a:pt x="15240" y="443865"/>
                      <a:pt x="34290" y="443865"/>
                    </a:cubicBezTo>
                    <a:cubicBezTo>
                      <a:pt x="53340" y="443865"/>
                      <a:pt x="68580" y="428625"/>
                      <a:pt x="68580" y="409575"/>
                    </a:cubicBezTo>
                    <a:lnTo>
                      <a:pt x="68580" y="138113"/>
                    </a:lnTo>
                    <a:lnTo>
                      <a:pt x="82868" y="138113"/>
                    </a:lnTo>
                    <a:lnTo>
                      <a:pt x="82868" y="409575"/>
                    </a:lnTo>
                    <a:cubicBezTo>
                      <a:pt x="82868" y="428625"/>
                      <a:pt x="98107" y="443865"/>
                      <a:pt x="117157" y="443865"/>
                    </a:cubicBezTo>
                    <a:cubicBezTo>
                      <a:pt x="136208" y="443865"/>
                      <a:pt x="151448" y="428625"/>
                      <a:pt x="151448" y="409575"/>
                    </a:cubicBezTo>
                    <a:lnTo>
                      <a:pt x="151448" y="0"/>
                    </a:lnTo>
                    <a:lnTo>
                      <a:pt x="128588" y="26670"/>
                    </a:lnTo>
                    <a:cubicBezTo>
                      <a:pt x="122873" y="33338"/>
                      <a:pt x="115252" y="38100"/>
                      <a:pt x="105727" y="40957"/>
                    </a:cubicBezTo>
                    <a:lnTo>
                      <a:pt x="105727" y="4095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4" name="Google Shape;1764;p47"/>
              <p:cNvSpPr/>
              <p:nvPr/>
            </p:nvSpPr>
            <p:spPr>
              <a:xfrm>
                <a:off x="1812719" y="6141719"/>
                <a:ext cx="259231" cy="192292"/>
              </a:xfrm>
              <a:custGeom>
                <a:avLst/>
                <a:gdLst/>
                <a:ahLst/>
                <a:cxnLst/>
                <a:rect l="l" t="t" r="r" b="b"/>
                <a:pathLst>
                  <a:path w="259231" h="192292" extrusionOk="0">
                    <a:moveTo>
                      <a:pt x="215153" y="0"/>
                    </a:moveTo>
                    <a:cubicBezTo>
                      <a:pt x="191340" y="0"/>
                      <a:pt x="25605" y="0"/>
                      <a:pt x="12270" y="0"/>
                    </a:cubicBezTo>
                    <a:cubicBezTo>
                      <a:pt x="29415" y="13335"/>
                      <a:pt x="40845" y="34290"/>
                      <a:pt x="42750" y="57150"/>
                    </a:cubicBezTo>
                    <a:lnTo>
                      <a:pt x="64658" y="57150"/>
                    </a:lnTo>
                    <a:lnTo>
                      <a:pt x="64658" y="108585"/>
                    </a:lnTo>
                    <a:lnTo>
                      <a:pt x="135143" y="92393"/>
                    </a:lnTo>
                    <a:lnTo>
                      <a:pt x="186578" y="57150"/>
                    </a:lnTo>
                    <a:lnTo>
                      <a:pt x="143715" y="106680"/>
                    </a:lnTo>
                    <a:lnTo>
                      <a:pt x="21795" y="136207"/>
                    </a:lnTo>
                    <a:cubicBezTo>
                      <a:pt x="6555" y="140018"/>
                      <a:pt x="-2970" y="155257"/>
                      <a:pt x="840" y="170498"/>
                    </a:cubicBezTo>
                    <a:cubicBezTo>
                      <a:pt x="4650" y="185738"/>
                      <a:pt x="19890" y="195263"/>
                      <a:pt x="35130" y="191453"/>
                    </a:cubicBezTo>
                    <a:lnTo>
                      <a:pt x="165623" y="160020"/>
                    </a:lnTo>
                    <a:cubicBezTo>
                      <a:pt x="171338" y="159068"/>
                      <a:pt x="177053" y="155257"/>
                      <a:pt x="180863" y="150495"/>
                    </a:cubicBezTo>
                    <a:lnTo>
                      <a:pt x="248490" y="72390"/>
                    </a:lnTo>
                    <a:cubicBezTo>
                      <a:pt x="273255" y="43815"/>
                      <a:pt x="252300" y="0"/>
                      <a:pt x="215153" y="0"/>
                    </a:cubicBezTo>
                    <a:lnTo>
                      <a:pt x="21515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5" name="Google Shape;1765;p47"/>
              <p:cNvSpPr/>
              <p:nvPr/>
            </p:nvSpPr>
            <p:spPr>
              <a:xfrm>
                <a:off x="1893328" y="6005271"/>
                <a:ext cx="117639" cy="117639"/>
              </a:xfrm>
              <a:custGeom>
                <a:avLst/>
                <a:gdLst/>
                <a:ahLst/>
                <a:cxnLst/>
                <a:rect l="l" t="t" r="r" b="b"/>
                <a:pathLst>
                  <a:path w="117639" h="117639" extrusionOk="0">
                    <a:moveTo>
                      <a:pt x="117398" y="52628"/>
                    </a:moveTo>
                    <a:cubicBezTo>
                      <a:pt x="120256" y="85014"/>
                      <a:pt x="97396" y="113589"/>
                      <a:pt x="65011" y="117398"/>
                    </a:cubicBezTo>
                    <a:cubicBezTo>
                      <a:pt x="32626" y="120256"/>
                      <a:pt x="4051" y="97396"/>
                      <a:pt x="241" y="65011"/>
                    </a:cubicBezTo>
                    <a:cubicBezTo>
                      <a:pt x="-2617" y="32626"/>
                      <a:pt x="20243" y="4051"/>
                      <a:pt x="52628" y="241"/>
                    </a:cubicBezTo>
                    <a:cubicBezTo>
                      <a:pt x="85966" y="-2616"/>
                      <a:pt x="114541" y="20243"/>
                      <a:pt x="117398" y="52628"/>
                    </a:cubicBezTo>
                    <a:lnTo>
                      <a:pt x="117398" y="5262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6" name="Google Shape;1766;p47"/>
              <p:cNvSpPr/>
              <p:nvPr/>
            </p:nvSpPr>
            <p:spPr>
              <a:xfrm>
                <a:off x="1508773" y="6140767"/>
                <a:ext cx="333360" cy="579119"/>
              </a:xfrm>
              <a:custGeom>
                <a:avLst/>
                <a:gdLst/>
                <a:ahLst/>
                <a:cxnLst/>
                <a:rect l="l" t="t" r="r" b="b"/>
                <a:pathLst>
                  <a:path w="333360" h="579119" extrusionOk="0">
                    <a:moveTo>
                      <a:pt x="289546" y="174307"/>
                    </a:moveTo>
                    <a:cubicBezTo>
                      <a:pt x="283831" y="150495"/>
                      <a:pt x="298118" y="126682"/>
                      <a:pt x="321931" y="120968"/>
                    </a:cubicBezTo>
                    <a:lnTo>
                      <a:pt x="330503" y="119063"/>
                    </a:lnTo>
                    <a:lnTo>
                      <a:pt x="330503" y="66675"/>
                    </a:lnTo>
                    <a:cubicBezTo>
                      <a:pt x="330503" y="29527"/>
                      <a:pt x="300023" y="0"/>
                      <a:pt x="263828" y="0"/>
                    </a:cubicBezTo>
                    <a:lnTo>
                      <a:pt x="251446" y="0"/>
                    </a:lnTo>
                    <a:cubicBezTo>
                      <a:pt x="238111" y="22860"/>
                      <a:pt x="214298" y="38100"/>
                      <a:pt x="185723" y="38100"/>
                    </a:cubicBezTo>
                    <a:cubicBezTo>
                      <a:pt x="157148" y="38100"/>
                      <a:pt x="133336" y="22860"/>
                      <a:pt x="120001" y="0"/>
                    </a:cubicBezTo>
                    <a:lnTo>
                      <a:pt x="110476" y="0"/>
                    </a:lnTo>
                    <a:cubicBezTo>
                      <a:pt x="103808" y="0"/>
                      <a:pt x="97141" y="1905"/>
                      <a:pt x="92378" y="6668"/>
                    </a:cubicBezTo>
                    <a:lnTo>
                      <a:pt x="10463" y="75247"/>
                    </a:lnTo>
                    <a:cubicBezTo>
                      <a:pt x="1891" y="81915"/>
                      <a:pt x="-1919" y="93345"/>
                      <a:pt x="938" y="103822"/>
                    </a:cubicBezTo>
                    <a:lnTo>
                      <a:pt x="25703" y="203835"/>
                    </a:lnTo>
                    <a:cubicBezTo>
                      <a:pt x="27608" y="212407"/>
                      <a:pt x="33323" y="218122"/>
                      <a:pt x="39991" y="221932"/>
                    </a:cubicBezTo>
                    <a:lnTo>
                      <a:pt x="39991" y="564832"/>
                    </a:lnTo>
                    <a:cubicBezTo>
                      <a:pt x="39991" y="572452"/>
                      <a:pt x="46658" y="579120"/>
                      <a:pt x="54278" y="579120"/>
                    </a:cubicBezTo>
                    <a:cubicBezTo>
                      <a:pt x="61898" y="579120"/>
                      <a:pt x="68566" y="572452"/>
                      <a:pt x="68566" y="564832"/>
                    </a:cubicBezTo>
                    <a:lnTo>
                      <a:pt x="68566" y="220980"/>
                    </a:lnTo>
                    <a:cubicBezTo>
                      <a:pt x="79043" y="214313"/>
                      <a:pt x="83806" y="201930"/>
                      <a:pt x="80948" y="190500"/>
                    </a:cubicBezTo>
                    <a:lnTo>
                      <a:pt x="60946" y="107632"/>
                    </a:lnTo>
                    <a:lnTo>
                      <a:pt x="112381" y="64770"/>
                    </a:lnTo>
                    <a:lnTo>
                      <a:pt x="112381" y="406718"/>
                    </a:lnTo>
                    <a:cubicBezTo>
                      <a:pt x="112381" y="425768"/>
                      <a:pt x="127621" y="441007"/>
                      <a:pt x="146671" y="441007"/>
                    </a:cubicBezTo>
                    <a:cubicBezTo>
                      <a:pt x="165721" y="441007"/>
                      <a:pt x="180961" y="425768"/>
                      <a:pt x="180961" y="406718"/>
                    </a:cubicBezTo>
                    <a:lnTo>
                      <a:pt x="180961" y="270510"/>
                    </a:lnTo>
                    <a:lnTo>
                      <a:pt x="195248" y="270510"/>
                    </a:lnTo>
                    <a:lnTo>
                      <a:pt x="195248" y="544830"/>
                    </a:lnTo>
                    <a:cubicBezTo>
                      <a:pt x="195248" y="563880"/>
                      <a:pt x="210488" y="579120"/>
                      <a:pt x="229538" y="579120"/>
                    </a:cubicBezTo>
                    <a:cubicBezTo>
                      <a:pt x="248588" y="579120"/>
                      <a:pt x="263828" y="563880"/>
                      <a:pt x="263828" y="544830"/>
                    </a:cubicBezTo>
                    <a:lnTo>
                      <a:pt x="262876" y="56197"/>
                    </a:lnTo>
                    <a:lnTo>
                      <a:pt x="264781" y="56197"/>
                    </a:lnTo>
                    <a:cubicBezTo>
                      <a:pt x="270496" y="56197"/>
                      <a:pt x="275258" y="60960"/>
                      <a:pt x="275258" y="66675"/>
                    </a:cubicBezTo>
                    <a:lnTo>
                      <a:pt x="276211" y="274320"/>
                    </a:lnTo>
                    <a:cubicBezTo>
                      <a:pt x="276211" y="289560"/>
                      <a:pt x="288593" y="302895"/>
                      <a:pt x="304786" y="302895"/>
                    </a:cubicBezTo>
                    <a:lnTo>
                      <a:pt x="304786" y="302895"/>
                    </a:lnTo>
                    <a:cubicBezTo>
                      <a:pt x="320026" y="302895"/>
                      <a:pt x="333361" y="290513"/>
                      <a:pt x="333361" y="274320"/>
                    </a:cubicBezTo>
                    <a:lnTo>
                      <a:pt x="333361" y="208597"/>
                    </a:lnTo>
                    <a:cubicBezTo>
                      <a:pt x="311453" y="207645"/>
                      <a:pt x="294308" y="194310"/>
                      <a:pt x="289546" y="174307"/>
                    </a:cubicBezTo>
                    <a:lnTo>
                      <a:pt x="289546" y="17430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67" name="Google Shape;1767;p47"/>
            <p:cNvSpPr/>
            <p:nvPr/>
          </p:nvSpPr>
          <p:spPr>
            <a:xfrm>
              <a:off x="1860690" y="4107139"/>
              <a:ext cx="61714" cy="61702"/>
            </a:xfrm>
            <a:custGeom>
              <a:avLst/>
              <a:gdLst/>
              <a:ahLst/>
              <a:cxnLst/>
              <a:rect l="l" t="t" r="r" b="b"/>
              <a:pathLst>
                <a:path w="117551" h="117528" extrusionOk="0">
                  <a:moveTo>
                    <a:pt x="116878" y="49228"/>
                  </a:moveTo>
                  <a:cubicBezTo>
                    <a:pt x="121641" y="81613"/>
                    <a:pt x="100686" y="111141"/>
                    <a:pt x="68301" y="116856"/>
                  </a:cubicBezTo>
                  <a:cubicBezTo>
                    <a:pt x="35916" y="121618"/>
                    <a:pt x="6388" y="100663"/>
                    <a:pt x="673" y="68278"/>
                  </a:cubicBezTo>
                  <a:cubicBezTo>
                    <a:pt x="-4089" y="35893"/>
                    <a:pt x="16866" y="6366"/>
                    <a:pt x="49251" y="651"/>
                  </a:cubicBezTo>
                  <a:cubicBezTo>
                    <a:pt x="81636" y="-4112"/>
                    <a:pt x="112116" y="17796"/>
                    <a:pt x="116878" y="49228"/>
                  </a:cubicBezTo>
                  <a:lnTo>
                    <a:pt x="116878" y="4922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68" name="Google Shape;1768;p47"/>
          <p:cNvGrpSpPr/>
          <p:nvPr/>
        </p:nvGrpSpPr>
        <p:grpSpPr>
          <a:xfrm>
            <a:off x="7012890" y="3940897"/>
            <a:ext cx="376047" cy="365151"/>
            <a:chOff x="7012890" y="4093297"/>
            <a:chExt cx="376047" cy="365151"/>
          </a:xfrm>
        </p:grpSpPr>
        <p:sp>
          <p:nvSpPr>
            <p:cNvPr id="1769" name="Google Shape;1769;p47"/>
            <p:cNvSpPr/>
            <p:nvPr/>
          </p:nvSpPr>
          <p:spPr>
            <a:xfrm>
              <a:off x="7179492" y="4414328"/>
              <a:ext cx="36004" cy="42005"/>
            </a:xfrm>
            <a:custGeom>
              <a:avLst/>
              <a:gdLst/>
              <a:ahLst/>
              <a:cxnLst/>
              <a:rect l="l" t="t" r="r" b="b"/>
              <a:pathLst>
                <a:path w="68580" h="80010" extrusionOk="0">
                  <a:moveTo>
                    <a:pt x="0" y="45720"/>
                  </a:moveTo>
                  <a:cubicBezTo>
                    <a:pt x="0" y="64770"/>
                    <a:pt x="15240" y="80010"/>
                    <a:pt x="34290" y="80010"/>
                  </a:cubicBezTo>
                  <a:cubicBezTo>
                    <a:pt x="53340" y="80010"/>
                    <a:pt x="68580" y="64770"/>
                    <a:pt x="68580" y="45720"/>
                  </a:cubicBezTo>
                  <a:lnTo>
                    <a:pt x="68580" y="0"/>
                  </a:lnTo>
                  <a:lnTo>
                    <a:pt x="952" y="0"/>
                  </a:lnTo>
                  <a:lnTo>
                    <a:pt x="0" y="45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70" name="Google Shape;1770;p47"/>
            <p:cNvGrpSpPr/>
            <p:nvPr/>
          </p:nvGrpSpPr>
          <p:grpSpPr>
            <a:xfrm>
              <a:off x="7189633" y="4093297"/>
              <a:ext cx="69761" cy="363308"/>
              <a:chOff x="10381056" y="6016541"/>
              <a:chExt cx="133591" cy="695725"/>
            </a:xfrm>
          </p:grpSpPr>
          <p:sp>
            <p:nvSpPr>
              <p:cNvPr id="1771" name="Google Shape;1771;p47"/>
              <p:cNvSpPr/>
              <p:nvPr/>
            </p:nvSpPr>
            <p:spPr>
              <a:xfrm>
                <a:off x="10446067" y="6632256"/>
                <a:ext cx="68580" cy="80010"/>
              </a:xfrm>
              <a:custGeom>
                <a:avLst/>
                <a:gdLst/>
                <a:ahLst/>
                <a:cxnLst/>
                <a:rect l="l" t="t" r="r" b="b"/>
                <a:pathLst>
                  <a:path w="68580" h="80010" extrusionOk="0">
                    <a:moveTo>
                      <a:pt x="0" y="45720"/>
                    </a:moveTo>
                    <a:cubicBezTo>
                      <a:pt x="0" y="64770"/>
                      <a:pt x="15240" y="80010"/>
                      <a:pt x="34290" y="80010"/>
                    </a:cubicBezTo>
                    <a:cubicBezTo>
                      <a:pt x="53340" y="80010"/>
                      <a:pt x="68580" y="64770"/>
                      <a:pt x="68580" y="45720"/>
                    </a:cubicBezTo>
                    <a:lnTo>
                      <a:pt x="68580" y="0"/>
                    </a:lnTo>
                    <a:lnTo>
                      <a:pt x="952" y="0"/>
                    </a:lnTo>
                    <a:lnTo>
                      <a:pt x="0" y="45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2" name="Google Shape;1772;p47"/>
              <p:cNvSpPr/>
              <p:nvPr/>
            </p:nvSpPr>
            <p:spPr>
              <a:xfrm>
                <a:off x="10381056" y="6016541"/>
                <a:ext cx="116686" cy="116846"/>
              </a:xfrm>
              <a:custGeom>
                <a:avLst/>
                <a:gdLst/>
                <a:ahLst/>
                <a:cxnLst/>
                <a:rect l="l" t="t" r="r" b="b"/>
                <a:pathLst>
                  <a:path w="116686" h="116846" extrusionOk="0">
                    <a:moveTo>
                      <a:pt x="64058" y="401"/>
                    </a:moveTo>
                    <a:cubicBezTo>
                      <a:pt x="96443" y="3258"/>
                      <a:pt x="119304" y="31833"/>
                      <a:pt x="116446" y="64218"/>
                    </a:cubicBezTo>
                    <a:cubicBezTo>
                      <a:pt x="113588" y="96603"/>
                      <a:pt x="85013" y="119463"/>
                      <a:pt x="52629" y="116606"/>
                    </a:cubicBezTo>
                    <a:cubicBezTo>
                      <a:pt x="20243" y="113748"/>
                      <a:pt x="-2617" y="85173"/>
                      <a:pt x="241" y="52788"/>
                    </a:cubicBezTo>
                    <a:cubicBezTo>
                      <a:pt x="3098" y="20403"/>
                      <a:pt x="31673" y="-3410"/>
                      <a:pt x="64058" y="401"/>
                    </a:cubicBezTo>
                    <a:lnTo>
                      <a:pt x="64058" y="40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73" name="Google Shape;1773;p47"/>
            <p:cNvSpPr/>
            <p:nvPr/>
          </p:nvSpPr>
          <p:spPr>
            <a:xfrm>
              <a:off x="7217288" y="4289002"/>
              <a:ext cx="60007" cy="39505"/>
            </a:xfrm>
            <a:custGeom>
              <a:avLst/>
              <a:gdLst/>
              <a:ahLst/>
              <a:cxnLst/>
              <a:rect l="l" t="t" r="r" b="b"/>
              <a:pathLst>
                <a:path w="114300" h="75247" extrusionOk="0">
                  <a:moveTo>
                    <a:pt x="0" y="75248"/>
                  </a:moveTo>
                  <a:lnTo>
                    <a:pt x="114300" y="75248"/>
                  </a:lnTo>
                  <a:lnTo>
                    <a:pt x="100013" y="0"/>
                  </a:lnTo>
                  <a:lnTo>
                    <a:pt x="87630" y="0"/>
                  </a:lnTo>
                  <a:lnTo>
                    <a:pt x="0" y="7524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4" name="Google Shape;1774;p47"/>
            <p:cNvSpPr/>
            <p:nvPr/>
          </p:nvSpPr>
          <p:spPr>
            <a:xfrm>
              <a:off x="7088426" y="4163179"/>
              <a:ext cx="213584" cy="116514"/>
            </a:xfrm>
            <a:custGeom>
              <a:avLst/>
              <a:gdLst/>
              <a:ahLst/>
              <a:cxnLst/>
              <a:rect l="l" t="t" r="r" b="b"/>
              <a:pathLst>
                <a:path w="406826" h="221932" extrusionOk="0">
                  <a:moveTo>
                    <a:pt x="263951" y="180975"/>
                  </a:moveTo>
                  <a:lnTo>
                    <a:pt x="287764" y="160020"/>
                  </a:lnTo>
                  <a:cubicBezTo>
                    <a:pt x="296336" y="153353"/>
                    <a:pt x="306814" y="148590"/>
                    <a:pt x="317291" y="148590"/>
                  </a:cubicBezTo>
                  <a:lnTo>
                    <a:pt x="328721" y="148590"/>
                  </a:lnTo>
                  <a:lnTo>
                    <a:pt x="321101" y="107632"/>
                  </a:lnTo>
                  <a:lnTo>
                    <a:pt x="335389" y="148590"/>
                  </a:lnTo>
                  <a:lnTo>
                    <a:pt x="406826" y="148590"/>
                  </a:lnTo>
                  <a:lnTo>
                    <a:pt x="389681" y="131445"/>
                  </a:lnTo>
                  <a:cubicBezTo>
                    <a:pt x="378251" y="100013"/>
                    <a:pt x="369679" y="75248"/>
                    <a:pt x="363964" y="57150"/>
                  </a:cubicBezTo>
                  <a:cubicBezTo>
                    <a:pt x="350629" y="19050"/>
                    <a:pt x="328721" y="0"/>
                    <a:pt x="298241" y="0"/>
                  </a:cubicBezTo>
                  <a:lnTo>
                    <a:pt x="200134" y="0"/>
                  </a:lnTo>
                  <a:cubicBezTo>
                    <a:pt x="169654" y="0"/>
                    <a:pt x="147746" y="19050"/>
                    <a:pt x="134411" y="57150"/>
                  </a:cubicBezTo>
                  <a:cubicBezTo>
                    <a:pt x="128696" y="73343"/>
                    <a:pt x="124886" y="85725"/>
                    <a:pt x="119171" y="100965"/>
                  </a:cubicBezTo>
                  <a:lnTo>
                    <a:pt x="41066" y="60960"/>
                  </a:lnTo>
                  <a:cubicBezTo>
                    <a:pt x="26779" y="54293"/>
                    <a:pt x="10586" y="59055"/>
                    <a:pt x="2966" y="73343"/>
                  </a:cubicBezTo>
                  <a:cubicBezTo>
                    <a:pt x="-3701" y="87630"/>
                    <a:pt x="1061" y="103823"/>
                    <a:pt x="15349" y="111443"/>
                  </a:cubicBezTo>
                  <a:lnTo>
                    <a:pt x="122029" y="165735"/>
                  </a:lnTo>
                  <a:cubicBezTo>
                    <a:pt x="137268" y="173355"/>
                    <a:pt x="155366" y="165735"/>
                    <a:pt x="161081" y="150495"/>
                  </a:cubicBezTo>
                  <a:cubicBezTo>
                    <a:pt x="167749" y="132398"/>
                    <a:pt x="176321" y="107632"/>
                    <a:pt x="176321" y="107632"/>
                  </a:cubicBezTo>
                  <a:lnTo>
                    <a:pt x="154414" y="221932"/>
                  </a:lnTo>
                  <a:lnTo>
                    <a:pt x="211564" y="178118"/>
                  </a:lnTo>
                  <a:cubicBezTo>
                    <a:pt x="228709" y="167640"/>
                    <a:pt x="249664" y="168593"/>
                    <a:pt x="263951" y="180975"/>
                  </a:cubicBezTo>
                  <a:lnTo>
                    <a:pt x="263951" y="18097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5" name="Google Shape;1775;p47"/>
            <p:cNvSpPr/>
            <p:nvPr/>
          </p:nvSpPr>
          <p:spPr>
            <a:xfrm>
              <a:off x="7307801" y="4288505"/>
              <a:ext cx="24503" cy="6501"/>
            </a:xfrm>
            <a:custGeom>
              <a:avLst/>
              <a:gdLst/>
              <a:ahLst/>
              <a:cxnLst/>
              <a:rect l="l" t="t" r="r" b="b"/>
              <a:pathLst>
                <a:path w="46672" h="12382" extrusionOk="0">
                  <a:moveTo>
                    <a:pt x="0" y="952"/>
                  </a:moveTo>
                  <a:lnTo>
                    <a:pt x="2857" y="3810"/>
                  </a:lnTo>
                  <a:cubicBezTo>
                    <a:pt x="8573" y="9525"/>
                    <a:pt x="15240" y="12382"/>
                    <a:pt x="22860" y="12382"/>
                  </a:cubicBezTo>
                  <a:cubicBezTo>
                    <a:pt x="30480" y="12382"/>
                    <a:pt x="37148" y="9525"/>
                    <a:pt x="42863" y="3810"/>
                  </a:cubicBezTo>
                  <a:cubicBezTo>
                    <a:pt x="43815" y="2857"/>
                    <a:pt x="45720" y="952"/>
                    <a:pt x="46673" y="0"/>
                  </a:cubicBezTo>
                  <a:cubicBezTo>
                    <a:pt x="42863" y="952"/>
                    <a:pt x="38100" y="1905"/>
                    <a:pt x="34290" y="1905"/>
                  </a:cubicBezTo>
                  <a:lnTo>
                    <a:pt x="0" y="190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6" name="Google Shape;1776;p47"/>
            <p:cNvSpPr/>
            <p:nvPr/>
          </p:nvSpPr>
          <p:spPr>
            <a:xfrm>
              <a:off x="7031788" y="4218382"/>
              <a:ext cx="62008" cy="62007"/>
            </a:xfrm>
            <a:custGeom>
              <a:avLst/>
              <a:gdLst/>
              <a:ahLst/>
              <a:cxnLst/>
              <a:rect l="l" t="t" r="r" b="b"/>
              <a:pathLst>
                <a:path w="118110" h="118109" extrusionOk="0">
                  <a:moveTo>
                    <a:pt x="59055" y="0"/>
                  </a:moveTo>
                  <a:cubicBezTo>
                    <a:pt x="91440" y="0"/>
                    <a:pt x="118110" y="26670"/>
                    <a:pt x="118110" y="59055"/>
                  </a:cubicBezTo>
                  <a:cubicBezTo>
                    <a:pt x="118110" y="91440"/>
                    <a:pt x="91440" y="118110"/>
                    <a:pt x="59055" y="118110"/>
                  </a:cubicBezTo>
                  <a:cubicBezTo>
                    <a:pt x="26670" y="118110"/>
                    <a:pt x="0" y="91440"/>
                    <a:pt x="0" y="59055"/>
                  </a:cubicBezTo>
                  <a:cubicBezTo>
                    <a:pt x="0" y="43815"/>
                    <a:pt x="6668" y="28575"/>
                    <a:pt x="17145" y="17145"/>
                  </a:cubicBezTo>
                  <a:cubicBezTo>
                    <a:pt x="28575" y="5715"/>
                    <a:pt x="42863" y="0"/>
                    <a:pt x="59055" y="0"/>
                  </a:cubicBezTo>
                  <a:lnTo>
                    <a:pt x="59055"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7" name="Google Shape;1777;p47"/>
            <p:cNvSpPr/>
            <p:nvPr/>
          </p:nvSpPr>
          <p:spPr>
            <a:xfrm>
              <a:off x="7080081" y="4249216"/>
              <a:ext cx="290983" cy="120515"/>
            </a:xfrm>
            <a:custGeom>
              <a:avLst/>
              <a:gdLst/>
              <a:ahLst/>
              <a:cxnLst/>
              <a:rect l="l" t="t" r="r" b="b"/>
              <a:pathLst>
                <a:path w="554253" h="229552" extrusionOk="0">
                  <a:moveTo>
                    <a:pt x="524726" y="228600"/>
                  </a:moveTo>
                  <a:cubicBezTo>
                    <a:pt x="540918" y="228600"/>
                    <a:pt x="554254" y="215265"/>
                    <a:pt x="554254" y="198120"/>
                  </a:cubicBezTo>
                  <a:cubicBezTo>
                    <a:pt x="554254" y="181928"/>
                    <a:pt x="540918" y="168593"/>
                    <a:pt x="524726" y="168593"/>
                  </a:cubicBezTo>
                  <a:lnTo>
                    <a:pt x="221831" y="168593"/>
                  </a:lnTo>
                  <a:lnTo>
                    <a:pt x="344704" y="60008"/>
                  </a:lnTo>
                  <a:lnTo>
                    <a:pt x="470434" y="60008"/>
                  </a:lnTo>
                  <a:cubicBezTo>
                    <a:pt x="486626" y="60008"/>
                    <a:pt x="499961" y="46673"/>
                    <a:pt x="499961" y="29528"/>
                  </a:cubicBezTo>
                  <a:cubicBezTo>
                    <a:pt x="499961" y="13335"/>
                    <a:pt x="486626" y="0"/>
                    <a:pt x="470434" y="0"/>
                  </a:cubicBezTo>
                  <a:lnTo>
                    <a:pt x="334226" y="0"/>
                  </a:lnTo>
                  <a:cubicBezTo>
                    <a:pt x="326606" y="0"/>
                    <a:pt x="319938" y="2858"/>
                    <a:pt x="314223" y="7620"/>
                  </a:cubicBezTo>
                  <a:lnTo>
                    <a:pt x="289459" y="28575"/>
                  </a:lnTo>
                  <a:cubicBezTo>
                    <a:pt x="298031" y="45720"/>
                    <a:pt x="293268" y="66675"/>
                    <a:pt x="278029" y="78105"/>
                  </a:cubicBezTo>
                  <a:cubicBezTo>
                    <a:pt x="250406" y="99060"/>
                    <a:pt x="214211" y="126683"/>
                    <a:pt x="186588" y="147638"/>
                  </a:cubicBezTo>
                  <a:cubicBezTo>
                    <a:pt x="177063" y="155258"/>
                    <a:pt x="163729" y="155258"/>
                    <a:pt x="154204" y="149543"/>
                  </a:cubicBezTo>
                  <a:lnTo>
                    <a:pt x="97054" y="115253"/>
                  </a:lnTo>
                  <a:lnTo>
                    <a:pt x="158966" y="137160"/>
                  </a:lnTo>
                  <a:cubicBezTo>
                    <a:pt x="167538" y="140018"/>
                    <a:pt x="177063" y="139065"/>
                    <a:pt x="183731" y="133350"/>
                  </a:cubicBezTo>
                  <a:lnTo>
                    <a:pt x="269456" y="67628"/>
                  </a:lnTo>
                  <a:cubicBezTo>
                    <a:pt x="280886" y="59055"/>
                    <a:pt x="283743" y="41910"/>
                    <a:pt x="274218" y="30480"/>
                  </a:cubicBezTo>
                  <a:cubicBezTo>
                    <a:pt x="265646" y="19050"/>
                    <a:pt x="248501" y="16193"/>
                    <a:pt x="237071" y="25718"/>
                  </a:cubicBezTo>
                  <a:lnTo>
                    <a:pt x="162776" y="82868"/>
                  </a:lnTo>
                  <a:lnTo>
                    <a:pt x="115151" y="65723"/>
                  </a:lnTo>
                  <a:lnTo>
                    <a:pt x="156109" y="71438"/>
                  </a:lnTo>
                  <a:lnTo>
                    <a:pt x="163729" y="65723"/>
                  </a:lnTo>
                  <a:lnTo>
                    <a:pt x="92291" y="18098"/>
                  </a:lnTo>
                  <a:cubicBezTo>
                    <a:pt x="77051" y="7620"/>
                    <a:pt x="56096" y="12383"/>
                    <a:pt x="45618" y="27623"/>
                  </a:cubicBezTo>
                  <a:lnTo>
                    <a:pt x="5613" y="88583"/>
                  </a:lnTo>
                  <a:cubicBezTo>
                    <a:pt x="-4864" y="103823"/>
                    <a:pt x="-102" y="124778"/>
                    <a:pt x="15138" y="135255"/>
                  </a:cubicBezTo>
                  <a:lnTo>
                    <a:pt x="157061" y="229553"/>
                  </a:lnTo>
                  <a:lnTo>
                    <a:pt x="524726" y="22860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8" name="Google Shape;1778;p47"/>
            <p:cNvSpPr/>
            <p:nvPr/>
          </p:nvSpPr>
          <p:spPr>
            <a:xfrm>
              <a:off x="7012890" y="4302667"/>
              <a:ext cx="376047" cy="155781"/>
            </a:xfrm>
            <a:custGeom>
              <a:avLst/>
              <a:gdLst/>
              <a:ahLst/>
              <a:cxnLst/>
              <a:rect l="l" t="t" r="r" b="b"/>
              <a:pathLst>
                <a:path w="716280" h="296725" extrusionOk="0">
                  <a:moveTo>
                    <a:pt x="685800" y="140515"/>
                  </a:moveTo>
                  <a:lnTo>
                    <a:pt x="255270" y="140515"/>
                  </a:lnTo>
                  <a:lnTo>
                    <a:pt x="39052" y="3355"/>
                  </a:lnTo>
                  <a:cubicBezTo>
                    <a:pt x="29527" y="-3312"/>
                    <a:pt x="16193" y="498"/>
                    <a:pt x="9525" y="10023"/>
                  </a:cubicBezTo>
                  <a:cubicBezTo>
                    <a:pt x="2857" y="19548"/>
                    <a:pt x="6668" y="32882"/>
                    <a:pt x="16193" y="39550"/>
                  </a:cubicBezTo>
                  <a:lnTo>
                    <a:pt x="176213" y="141468"/>
                  </a:lnTo>
                  <a:lnTo>
                    <a:pt x="28575" y="141468"/>
                  </a:lnTo>
                  <a:cubicBezTo>
                    <a:pt x="13335" y="141468"/>
                    <a:pt x="0" y="153850"/>
                    <a:pt x="0" y="170043"/>
                  </a:cubicBezTo>
                  <a:cubicBezTo>
                    <a:pt x="0" y="185282"/>
                    <a:pt x="12382" y="198618"/>
                    <a:pt x="28575" y="198618"/>
                  </a:cubicBezTo>
                  <a:lnTo>
                    <a:pt x="38100" y="198618"/>
                  </a:lnTo>
                  <a:lnTo>
                    <a:pt x="38100" y="268150"/>
                  </a:lnTo>
                  <a:cubicBezTo>
                    <a:pt x="38100" y="283390"/>
                    <a:pt x="50482" y="296725"/>
                    <a:pt x="66675" y="296725"/>
                  </a:cubicBezTo>
                  <a:cubicBezTo>
                    <a:pt x="81915" y="296725"/>
                    <a:pt x="95250" y="284343"/>
                    <a:pt x="95250" y="268150"/>
                  </a:cubicBezTo>
                  <a:lnTo>
                    <a:pt x="95250" y="196713"/>
                  </a:lnTo>
                  <a:lnTo>
                    <a:pt x="621030" y="196713"/>
                  </a:lnTo>
                  <a:lnTo>
                    <a:pt x="621030" y="266245"/>
                  </a:lnTo>
                  <a:cubicBezTo>
                    <a:pt x="621030" y="281485"/>
                    <a:pt x="633413" y="294820"/>
                    <a:pt x="649605" y="294820"/>
                  </a:cubicBezTo>
                  <a:cubicBezTo>
                    <a:pt x="664845" y="294820"/>
                    <a:pt x="678180" y="282438"/>
                    <a:pt x="678180" y="266245"/>
                  </a:cubicBezTo>
                  <a:lnTo>
                    <a:pt x="678180" y="196713"/>
                  </a:lnTo>
                  <a:lnTo>
                    <a:pt x="687705" y="196713"/>
                  </a:lnTo>
                  <a:cubicBezTo>
                    <a:pt x="702945" y="196713"/>
                    <a:pt x="716280" y="184330"/>
                    <a:pt x="716280" y="168138"/>
                  </a:cubicBezTo>
                  <a:cubicBezTo>
                    <a:pt x="714375" y="152898"/>
                    <a:pt x="701993" y="140515"/>
                    <a:pt x="685800" y="140515"/>
                  </a:cubicBezTo>
                  <a:lnTo>
                    <a:pt x="685800" y="1405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79" name="Google Shape;1779;p47"/>
          <p:cNvGrpSpPr/>
          <p:nvPr/>
        </p:nvGrpSpPr>
        <p:grpSpPr>
          <a:xfrm>
            <a:off x="2847448" y="3940098"/>
            <a:ext cx="376047" cy="365549"/>
            <a:chOff x="2847448" y="4092498"/>
            <a:chExt cx="376047" cy="365549"/>
          </a:xfrm>
        </p:grpSpPr>
        <p:sp>
          <p:nvSpPr>
            <p:cNvPr id="1780" name="Google Shape;1780;p47"/>
            <p:cNvSpPr/>
            <p:nvPr/>
          </p:nvSpPr>
          <p:spPr>
            <a:xfrm>
              <a:off x="3014051" y="4413830"/>
              <a:ext cx="36004" cy="43505"/>
            </a:xfrm>
            <a:custGeom>
              <a:avLst/>
              <a:gdLst/>
              <a:ahLst/>
              <a:cxnLst/>
              <a:rect l="l" t="t" r="r" b="b"/>
              <a:pathLst>
                <a:path w="68579" h="82867" extrusionOk="0">
                  <a:moveTo>
                    <a:pt x="0" y="48577"/>
                  </a:moveTo>
                  <a:cubicBezTo>
                    <a:pt x="0" y="67627"/>
                    <a:pt x="15240" y="82868"/>
                    <a:pt x="34290" y="82868"/>
                  </a:cubicBezTo>
                  <a:cubicBezTo>
                    <a:pt x="53340" y="82868"/>
                    <a:pt x="68580" y="67627"/>
                    <a:pt x="68580" y="48577"/>
                  </a:cubicBezTo>
                  <a:lnTo>
                    <a:pt x="68580" y="0"/>
                  </a:lnTo>
                  <a:lnTo>
                    <a:pt x="953" y="0"/>
                  </a:lnTo>
                  <a:lnTo>
                    <a:pt x="953" y="4857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81" name="Google Shape;1781;p47"/>
            <p:cNvGrpSpPr/>
            <p:nvPr/>
          </p:nvGrpSpPr>
          <p:grpSpPr>
            <a:xfrm>
              <a:off x="3023270" y="4092498"/>
              <a:ext cx="70146" cy="365101"/>
              <a:chOff x="3569943" y="6015011"/>
              <a:chExt cx="134327" cy="699160"/>
            </a:xfrm>
          </p:grpSpPr>
          <p:sp>
            <p:nvSpPr>
              <p:cNvPr id="1782" name="Google Shape;1782;p47"/>
              <p:cNvSpPr/>
              <p:nvPr/>
            </p:nvSpPr>
            <p:spPr>
              <a:xfrm>
                <a:off x="3635691" y="6631304"/>
                <a:ext cx="68579" cy="82867"/>
              </a:xfrm>
              <a:custGeom>
                <a:avLst/>
                <a:gdLst/>
                <a:ahLst/>
                <a:cxnLst/>
                <a:rect l="l" t="t" r="r" b="b"/>
                <a:pathLst>
                  <a:path w="68579" h="82867" extrusionOk="0">
                    <a:moveTo>
                      <a:pt x="0" y="48577"/>
                    </a:moveTo>
                    <a:cubicBezTo>
                      <a:pt x="0" y="67627"/>
                      <a:pt x="15240" y="82868"/>
                      <a:pt x="34290" y="82868"/>
                    </a:cubicBezTo>
                    <a:cubicBezTo>
                      <a:pt x="53340" y="82868"/>
                      <a:pt x="68580" y="67627"/>
                      <a:pt x="68580" y="48577"/>
                    </a:cubicBezTo>
                    <a:lnTo>
                      <a:pt x="68580" y="0"/>
                    </a:lnTo>
                    <a:lnTo>
                      <a:pt x="953" y="0"/>
                    </a:lnTo>
                    <a:lnTo>
                      <a:pt x="953" y="4857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3" name="Google Shape;1783;p47"/>
              <p:cNvSpPr/>
              <p:nvPr/>
            </p:nvSpPr>
            <p:spPr>
              <a:xfrm>
                <a:off x="3569943" y="6015011"/>
                <a:ext cx="117208" cy="117208"/>
              </a:xfrm>
              <a:custGeom>
                <a:avLst/>
                <a:gdLst/>
                <a:ahLst/>
                <a:cxnLst/>
                <a:rect l="l" t="t" r="r" b="b"/>
                <a:pathLst>
                  <a:path w="117208" h="117208" extrusionOk="0">
                    <a:moveTo>
                      <a:pt x="60033" y="26"/>
                    </a:moveTo>
                    <a:cubicBezTo>
                      <a:pt x="92418" y="978"/>
                      <a:pt x="118136" y="27648"/>
                      <a:pt x="117183" y="60033"/>
                    </a:cubicBezTo>
                    <a:cubicBezTo>
                      <a:pt x="116231" y="92418"/>
                      <a:pt x="89561" y="118136"/>
                      <a:pt x="57176" y="117183"/>
                    </a:cubicBezTo>
                    <a:cubicBezTo>
                      <a:pt x="24791" y="116231"/>
                      <a:pt x="-927" y="89561"/>
                      <a:pt x="26" y="57176"/>
                    </a:cubicBezTo>
                    <a:cubicBezTo>
                      <a:pt x="978" y="24790"/>
                      <a:pt x="27648" y="-927"/>
                      <a:pt x="60033" y="26"/>
                    </a:cubicBezTo>
                    <a:lnTo>
                      <a:pt x="60033" y="2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84" name="Google Shape;1784;p47"/>
            <p:cNvSpPr/>
            <p:nvPr/>
          </p:nvSpPr>
          <p:spPr>
            <a:xfrm>
              <a:off x="3055825" y="4288505"/>
              <a:ext cx="56007" cy="39505"/>
            </a:xfrm>
            <a:custGeom>
              <a:avLst/>
              <a:gdLst/>
              <a:ahLst/>
              <a:cxnLst/>
              <a:rect l="l" t="t" r="r" b="b"/>
              <a:pathLst>
                <a:path w="106680" h="75247" extrusionOk="0">
                  <a:moveTo>
                    <a:pt x="0" y="72390"/>
                  </a:moveTo>
                  <a:lnTo>
                    <a:pt x="33338" y="72390"/>
                  </a:lnTo>
                  <a:cubicBezTo>
                    <a:pt x="39053" y="72390"/>
                    <a:pt x="44768" y="73343"/>
                    <a:pt x="49530" y="75248"/>
                  </a:cubicBezTo>
                  <a:lnTo>
                    <a:pt x="106680" y="75248"/>
                  </a:lnTo>
                  <a:lnTo>
                    <a:pt x="92393" y="0"/>
                  </a:lnTo>
                  <a:lnTo>
                    <a:pt x="80010" y="0"/>
                  </a:lnTo>
                  <a:lnTo>
                    <a:pt x="0" y="7239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85" name="Google Shape;1785;p47"/>
            <p:cNvGrpSpPr/>
            <p:nvPr/>
          </p:nvGrpSpPr>
          <p:grpSpPr>
            <a:xfrm>
              <a:off x="2848699" y="4288485"/>
              <a:ext cx="318332" cy="65655"/>
              <a:chOff x="3235644" y="6390322"/>
              <a:chExt cx="609597" cy="125727"/>
            </a:xfrm>
          </p:grpSpPr>
          <p:sp>
            <p:nvSpPr>
              <p:cNvPr id="1786" name="Google Shape;1786;p47"/>
              <p:cNvSpPr/>
              <p:nvPr/>
            </p:nvSpPr>
            <p:spPr>
              <a:xfrm>
                <a:off x="3798569" y="6390322"/>
                <a:ext cx="46672" cy="12382"/>
              </a:xfrm>
              <a:custGeom>
                <a:avLst/>
                <a:gdLst/>
                <a:ahLst/>
                <a:cxnLst/>
                <a:rect l="l" t="t" r="r" b="b"/>
                <a:pathLst>
                  <a:path w="46672" h="12382" extrusionOk="0">
                    <a:moveTo>
                      <a:pt x="0" y="952"/>
                    </a:moveTo>
                    <a:cubicBezTo>
                      <a:pt x="1905" y="1905"/>
                      <a:pt x="8572" y="12382"/>
                      <a:pt x="22860" y="12382"/>
                    </a:cubicBezTo>
                    <a:cubicBezTo>
                      <a:pt x="32385" y="12382"/>
                      <a:pt x="40958" y="7620"/>
                      <a:pt x="46672" y="0"/>
                    </a:cubicBezTo>
                    <a:cubicBezTo>
                      <a:pt x="42863" y="952"/>
                      <a:pt x="38100" y="1905"/>
                      <a:pt x="34290" y="1905"/>
                    </a:cubicBezTo>
                    <a:lnTo>
                      <a:pt x="0" y="190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7" name="Google Shape;1787;p47"/>
              <p:cNvSpPr/>
              <p:nvPr/>
            </p:nvSpPr>
            <p:spPr>
              <a:xfrm>
                <a:off x="3235644" y="6397944"/>
                <a:ext cx="118105" cy="118105"/>
              </a:xfrm>
              <a:custGeom>
                <a:avLst/>
                <a:gdLst/>
                <a:ahLst/>
                <a:cxnLst/>
                <a:rect l="l" t="t" r="r" b="b"/>
                <a:pathLst>
                  <a:path w="118105" h="118105" extrusionOk="0">
                    <a:moveTo>
                      <a:pt x="105725" y="22857"/>
                    </a:moveTo>
                    <a:cubicBezTo>
                      <a:pt x="125728" y="48575"/>
                      <a:pt x="120965" y="85723"/>
                      <a:pt x="95248" y="105725"/>
                    </a:cubicBezTo>
                    <a:cubicBezTo>
                      <a:pt x="69530" y="125728"/>
                      <a:pt x="32383" y="120965"/>
                      <a:pt x="12380" y="95248"/>
                    </a:cubicBezTo>
                    <a:cubicBezTo>
                      <a:pt x="-7622" y="69530"/>
                      <a:pt x="-2860" y="32382"/>
                      <a:pt x="22858" y="12380"/>
                    </a:cubicBezTo>
                    <a:cubicBezTo>
                      <a:pt x="48575" y="-7622"/>
                      <a:pt x="85723" y="-2860"/>
                      <a:pt x="105725" y="22857"/>
                    </a:cubicBezTo>
                    <a:lnTo>
                      <a:pt x="105725" y="2285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88" name="Google Shape;1788;p47"/>
            <p:cNvSpPr/>
            <p:nvPr/>
          </p:nvSpPr>
          <p:spPr>
            <a:xfrm>
              <a:off x="3002115" y="4368077"/>
              <a:ext cx="5001" cy="5001"/>
            </a:xfrm>
            <a:custGeom>
              <a:avLst/>
              <a:gdLst/>
              <a:ahLst/>
              <a:cxnLst/>
              <a:rect l="l" t="t" r="r" b="b"/>
              <a:pathLst>
                <a:path w="9525" h="9525" extrusionOk="0">
                  <a:moveTo>
                    <a:pt x="0" y="0"/>
                  </a:moveTo>
                  <a:cubicBezTo>
                    <a:pt x="0" y="0"/>
                    <a:pt x="0" y="0"/>
                    <a:pt x="0" y="0"/>
                  </a:cubicBezTo>
                  <a:cubicBezTo>
                    <a:pt x="0" y="0"/>
                    <a:pt x="0" y="0"/>
                    <a:pt x="0" y="0"/>
                  </a:cubicBez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9" name="Google Shape;1789;p47"/>
            <p:cNvSpPr/>
            <p:nvPr/>
          </p:nvSpPr>
          <p:spPr>
            <a:xfrm>
              <a:off x="3003109" y="4266125"/>
              <a:ext cx="33504" cy="20502"/>
            </a:xfrm>
            <a:custGeom>
              <a:avLst/>
              <a:gdLst/>
              <a:ahLst/>
              <a:cxnLst/>
              <a:rect l="l" t="t" r="r" b="b"/>
              <a:pathLst>
                <a:path w="63817" h="39052" extrusionOk="0">
                  <a:moveTo>
                    <a:pt x="45720" y="39052"/>
                  </a:moveTo>
                  <a:lnTo>
                    <a:pt x="63817" y="23813"/>
                  </a:lnTo>
                  <a:lnTo>
                    <a:pt x="7620" y="0"/>
                  </a:lnTo>
                  <a:lnTo>
                    <a:pt x="0" y="39052"/>
                  </a:lnTo>
                  <a:lnTo>
                    <a:pt x="45720" y="3905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0" name="Google Shape;1790;p47"/>
            <p:cNvSpPr/>
            <p:nvPr/>
          </p:nvSpPr>
          <p:spPr>
            <a:xfrm>
              <a:off x="2921052" y="4248719"/>
              <a:ext cx="256031" cy="119515"/>
            </a:xfrm>
            <a:custGeom>
              <a:avLst/>
              <a:gdLst/>
              <a:ahLst/>
              <a:cxnLst/>
              <a:rect l="l" t="t" r="r" b="b"/>
              <a:pathLst>
                <a:path w="487679" h="227647" extrusionOk="0">
                  <a:moveTo>
                    <a:pt x="458152" y="0"/>
                  </a:moveTo>
                  <a:lnTo>
                    <a:pt x="321945" y="0"/>
                  </a:lnTo>
                  <a:cubicBezTo>
                    <a:pt x="317183" y="0"/>
                    <a:pt x="312420" y="952"/>
                    <a:pt x="307658" y="3810"/>
                  </a:cubicBezTo>
                  <a:cubicBezTo>
                    <a:pt x="320992" y="15240"/>
                    <a:pt x="325755" y="34290"/>
                    <a:pt x="318135" y="51435"/>
                  </a:cubicBezTo>
                  <a:cubicBezTo>
                    <a:pt x="309563" y="72390"/>
                    <a:pt x="284797" y="82868"/>
                    <a:pt x="262890" y="74295"/>
                  </a:cubicBezTo>
                  <a:lnTo>
                    <a:pt x="237172" y="63818"/>
                  </a:lnTo>
                  <a:lnTo>
                    <a:pt x="208597" y="87630"/>
                  </a:lnTo>
                  <a:lnTo>
                    <a:pt x="33338" y="87630"/>
                  </a:lnTo>
                  <a:cubicBezTo>
                    <a:pt x="14288" y="87630"/>
                    <a:pt x="0" y="102870"/>
                    <a:pt x="0" y="120968"/>
                  </a:cubicBezTo>
                  <a:lnTo>
                    <a:pt x="0" y="193357"/>
                  </a:lnTo>
                  <a:cubicBezTo>
                    <a:pt x="0" y="212407"/>
                    <a:pt x="15240" y="227648"/>
                    <a:pt x="33338" y="227648"/>
                  </a:cubicBezTo>
                  <a:lnTo>
                    <a:pt x="154305" y="227648"/>
                  </a:lnTo>
                  <a:lnTo>
                    <a:pt x="89535" y="190500"/>
                  </a:lnTo>
                  <a:lnTo>
                    <a:pt x="151447" y="212407"/>
                  </a:lnTo>
                  <a:cubicBezTo>
                    <a:pt x="154305" y="213360"/>
                    <a:pt x="157163" y="214313"/>
                    <a:pt x="160020" y="214313"/>
                  </a:cubicBezTo>
                  <a:lnTo>
                    <a:pt x="291465" y="214313"/>
                  </a:lnTo>
                  <a:cubicBezTo>
                    <a:pt x="306705" y="214313"/>
                    <a:pt x="318135" y="201930"/>
                    <a:pt x="318135" y="187643"/>
                  </a:cubicBezTo>
                  <a:cubicBezTo>
                    <a:pt x="318135" y="172402"/>
                    <a:pt x="305752" y="160973"/>
                    <a:pt x="291465" y="160973"/>
                  </a:cubicBezTo>
                  <a:lnTo>
                    <a:pt x="164783" y="160973"/>
                  </a:lnTo>
                  <a:lnTo>
                    <a:pt x="107633" y="140970"/>
                  </a:lnTo>
                  <a:lnTo>
                    <a:pt x="160020" y="147638"/>
                  </a:lnTo>
                  <a:lnTo>
                    <a:pt x="235267" y="147638"/>
                  </a:lnTo>
                  <a:lnTo>
                    <a:pt x="332422" y="60007"/>
                  </a:lnTo>
                  <a:lnTo>
                    <a:pt x="458152" y="60007"/>
                  </a:lnTo>
                  <a:cubicBezTo>
                    <a:pt x="474345" y="60007"/>
                    <a:pt x="487680" y="46673"/>
                    <a:pt x="487680" y="30480"/>
                  </a:cubicBezTo>
                  <a:cubicBezTo>
                    <a:pt x="487680" y="14288"/>
                    <a:pt x="474345" y="0"/>
                    <a:pt x="458152" y="0"/>
                  </a:cubicBezTo>
                  <a:lnTo>
                    <a:pt x="458152"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1" name="Google Shape;1791;p47"/>
            <p:cNvSpPr/>
            <p:nvPr/>
          </p:nvSpPr>
          <p:spPr>
            <a:xfrm>
              <a:off x="3073231" y="4336745"/>
              <a:ext cx="131042" cy="31504"/>
            </a:xfrm>
            <a:custGeom>
              <a:avLst/>
              <a:gdLst/>
              <a:ahLst/>
              <a:cxnLst/>
              <a:rect l="l" t="t" r="r" b="b"/>
              <a:pathLst>
                <a:path w="249603" h="60007" extrusionOk="0">
                  <a:moveTo>
                    <a:pt x="220980" y="0"/>
                  </a:moveTo>
                  <a:lnTo>
                    <a:pt x="35243" y="0"/>
                  </a:lnTo>
                  <a:cubicBezTo>
                    <a:pt x="38100" y="5715"/>
                    <a:pt x="40005" y="12382"/>
                    <a:pt x="40005" y="20002"/>
                  </a:cubicBezTo>
                  <a:cubicBezTo>
                    <a:pt x="40005" y="41910"/>
                    <a:pt x="21908" y="60007"/>
                    <a:pt x="0" y="60007"/>
                  </a:cubicBezTo>
                  <a:lnTo>
                    <a:pt x="220028" y="60007"/>
                  </a:lnTo>
                  <a:cubicBezTo>
                    <a:pt x="236220" y="60007"/>
                    <a:pt x="249555" y="46672"/>
                    <a:pt x="249555" y="30480"/>
                  </a:cubicBezTo>
                  <a:cubicBezTo>
                    <a:pt x="250508" y="13335"/>
                    <a:pt x="237172" y="0"/>
                    <a:pt x="220980" y="0"/>
                  </a:cubicBezTo>
                  <a:lnTo>
                    <a:pt x="22098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2" name="Google Shape;1792;p47"/>
            <p:cNvSpPr/>
            <p:nvPr/>
          </p:nvSpPr>
          <p:spPr>
            <a:xfrm>
              <a:off x="2847448" y="4375537"/>
              <a:ext cx="376047" cy="82510"/>
            </a:xfrm>
            <a:custGeom>
              <a:avLst/>
              <a:gdLst/>
              <a:ahLst/>
              <a:cxnLst/>
              <a:rect l="l" t="t" r="r" b="b"/>
              <a:pathLst>
                <a:path w="716280" h="157162" extrusionOk="0">
                  <a:moveTo>
                    <a:pt x="685800" y="0"/>
                  </a:moveTo>
                  <a:lnTo>
                    <a:pt x="28575" y="0"/>
                  </a:lnTo>
                  <a:cubicBezTo>
                    <a:pt x="13335" y="0"/>
                    <a:pt x="0" y="12382"/>
                    <a:pt x="0" y="28575"/>
                  </a:cubicBezTo>
                  <a:cubicBezTo>
                    <a:pt x="0" y="43815"/>
                    <a:pt x="12383" y="57150"/>
                    <a:pt x="28575" y="57150"/>
                  </a:cubicBezTo>
                  <a:lnTo>
                    <a:pt x="38100" y="57150"/>
                  </a:lnTo>
                  <a:lnTo>
                    <a:pt x="38100" y="128588"/>
                  </a:lnTo>
                  <a:cubicBezTo>
                    <a:pt x="38100" y="143827"/>
                    <a:pt x="50483" y="157163"/>
                    <a:pt x="66675" y="157163"/>
                  </a:cubicBezTo>
                  <a:cubicBezTo>
                    <a:pt x="81915" y="157163"/>
                    <a:pt x="95250" y="144780"/>
                    <a:pt x="95250" y="128588"/>
                  </a:cubicBezTo>
                  <a:lnTo>
                    <a:pt x="95250" y="57150"/>
                  </a:lnTo>
                  <a:lnTo>
                    <a:pt x="621030" y="57150"/>
                  </a:lnTo>
                  <a:lnTo>
                    <a:pt x="621030" y="128588"/>
                  </a:lnTo>
                  <a:cubicBezTo>
                    <a:pt x="621030" y="143827"/>
                    <a:pt x="633413" y="157163"/>
                    <a:pt x="649605" y="157163"/>
                  </a:cubicBezTo>
                  <a:cubicBezTo>
                    <a:pt x="664845" y="157163"/>
                    <a:pt x="678180" y="144780"/>
                    <a:pt x="678180" y="128588"/>
                  </a:cubicBezTo>
                  <a:lnTo>
                    <a:pt x="678180" y="57150"/>
                  </a:lnTo>
                  <a:lnTo>
                    <a:pt x="687705" y="57150"/>
                  </a:lnTo>
                  <a:cubicBezTo>
                    <a:pt x="702945" y="57150"/>
                    <a:pt x="716280" y="44768"/>
                    <a:pt x="716280" y="28575"/>
                  </a:cubicBezTo>
                  <a:cubicBezTo>
                    <a:pt x="714375" y="13335"/>
                    <a:pt x="701993" y="0"/>
                    <a:pt x="685800" y="0"/>
                  </a:cubicBezTo>
                  <a:lnTo>
                    <a:pt x="68580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3" name="Google Shape;1793;p47"/>
            <p:cNvSpPr/>
            <p:nvPr/>
          </p:nvSpPr>
          <p:spPr>
            <a:xfrm>
              <a:off x="2993616" y="4162184"/>
              <a:ext cx="142562" cy="119586"/>
            </a:xfrm>
            <a:custGeom>
              <a:avLst/>
              <a:gdLst/>
              <a:ahLst/>
              <a:cxnLst/>
              <a:rect l="l" t="t" r="r" b="b"/>
              <a:pathLst>
                <a:path w="271547" h="227783" extrusionOk="0">
                  <a:moveTo>
                    <a:pt x="85" y="74295"/>
                  </a:moveTo>
                  <a:lnTo>
                    <a:pt x="5800" y="158115"/>
                  </a:lnTo>
                  <a:cubicBezTo>
                    <a:pt x="6752" y="168593"/>
                    <a:pt x="13420" y="178118"/>
                    <a:pt x="22945" y="181928"/>
                  </a:cubicBezTo>
                  <a:lnTo>
                    <a:pt x="128672" y="225743"/>
                  </a:lnTo>
                  <a:cubicBezTo>
                    <a:pt x="142960" y="231458"/>
                    <a:pt x="160105" y="224790"/>
                    <a:pt x="165820" y="210503"/>
                  </a:cubicBezTo>
                  <a:cubicBezTo>
                    <a:pt x="171535" y="196215"/>
                    <a:pt x="164867" y="180023"/>
                    <a:pt x="150580" y="173355"/>
                  </a:cubicBezTo>
                  <a:lnTo>
                    <a:pt x="61045" y="136208"/>
                  </a:lnTo>
                  <a:lnTo>
                    <a:pt x="56282" y="69533"/>
                  </a:lnTo>
                  <a:lnTo>
                    <a:pt x="71522" y="124778"/>
                  </a:lnTo>
                  <a:lnTo>
                    <a:pt x="153437" y="159068"/>
                  </a:lnTo>
                  <a:cubicBezTo>
                    <a:pt x="162010" y="152400"/>
                    <a:pt x="171535" y="148590"/>
                    <a:pt x="182012" y="148590"/>
                  </a:cubicBezTo>
                  <a:lnTo>
                    <a:pt x="193442" y="148590"/>
                  </a:lnTo>
                  <a:lnTo>
                    <a:pt x="185822" y="107633"/>
                  </a:lnTo>
                  <a:lnTo>
                    <a:pt x="200110" y="148590"/>
                  </a:lnTo>
                  <a:lnTo>
                    <a:pt x="271547" y="148590"/>
                  </a:lnTo>
                  <a:lnTo>
                    <a:pt x="254402" y="131445"/>
                  </a:lnTo>
                  <a:cubicBezTo>
                    <a:pt x="242972" y="100013"/>
                    <a:pt x="234400" y="75248"/>
                    <a:pt x="228685" y="57150"/>
                  </a:cubicBezTo>
                  <a:cubicBezTo>
                    <a:pt x="215350" y="19050"/>
                    <a:pt x="193442" y="0"/>
                    <a:pt x="162962" y="0"/>
                  </a:cubicBezTo>
                  <a:cubicBezTo>
                    <a:pt x="131530" y="0"/>
                    <a:pt x="99145" y="0"/>
                    <a:pt x="67712" y="0"/>
                  </a:cubicBezTo>
                  <a:cubicBezTo>
                    <a:pt x="28660" y="1905"/>
                    <a:pt x="-1820" y="35243"/>
                    <a:pt x="85" y="74295"/>
                  </a:cubicBezTo>
                  <a:lnTo>
                    <a:pt x="85" y="7429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94" name="Google Shape;1794;p47"/>
          <p:cNvGrpSpPr/>
          <p:nvPr/>
        </p:nvGrpSpPr>
        <p:grpSpPr>
          <a:xfrm>
            <a:off x="7078536" y="1480578"/>
            <a:ext cx="242530" cy="373250"/>
            <a:chOff x="7078536" y="1328178"/>
            <a:chExt cx="242530" cy="373250"/>
          </a:xfrm>
        </p:grpSpPr>
        <p:grpSp>
          <p:nvGrpSpPr>
            <p:cNvPr id="1795" name="Google Shape;1795;p47"/>
            <p:cNvGrpSpPr/>
            <p:nvPr/>
          </p:nvGrpSpPr>
          <p:grpSpPr>
            <a:xfrm>
              <a:off x="7101720" y="1328178"/>
              <a:ext cx="195476" cy="373250"/>
              <a:chOff x="10212704" y="137723"/>
              <a:chExt cx="374332" cy="714764"/>
            </a:xfrm>
          </p:grpSpPr>
          <p:sp>
            <p:nvSpPr>
              <p:cNvPr id="1796" name="Google Shape;1796;p47"/>
              <p:cNvSpPr/>
              <p:nvPr/>
            </p:nvSpPr>
            <p:spPr>
              <a:xfrm>
                <a:off x="10212704" y="137723"/>
                <a:ext cx="50482" cy="19438"/>
              </a:xfrm>
              <a:custGeom>
                <a:avLst/>
                <a:gdLst/>
                <a:ahLst/>
                <a:cxnLst/>
                <a:rect l="l" t="t" r="r" b="b"/>
                <a:pathLst>
                  <a:path w="50482" h="19438" extrusionOk="0">
                    <a:moveTo>
                      <a:pt x="46672" y="12771"/>
                    </a:moveTo>
                    <a:cubicBezTo>
                      <a:pt x="40005" y="389"/>
                      <a:pt x="23813" y="-3421"/>
                      <a:pt x="12382" y="3246"/>
                    </a:cubicBezTo>
                    <a:cubicBezTo>
                      <a:pt x="5715" y="7056"/>
                      <a:pt x="1905" y="12771"/>
                      <a:pt x="0" y="19439"/>
                    </a:cubicBezTo>
                    <a:lnTo>
                      <a:pt x="50482" y="19439"/>
                    </a:lnTo>
                    <a:lnTo>
                      <a:pt x="46672" y="127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7" name="Google Shape;1797;p47"/>
              <p:cNvSpPr/>
              <p:nvPr/>
            </p:nvSpPr>
            <p:spPr>
              <a:xfrm>
                <a:off x="10238422" y="214312"/>
                <a:ext cx="324802" cy="638175"/>
              </a:xfrm>
              <a:custGeom>
                <a:avLst/>
                <a:gdLst/>
                <a:ahLst/>
                <a:cxnLst/>
                <a:rect l="l" t="t" r="r" b="b"/>
                <a:pathLst>
                  <a:path w="324802" h="638175" extrusionOk="0">
                    <a:moveTo>
                      <a:pt x="194310" y="121920"/>
                    </a:moveTo>
                    <a:cubicBezTo>
                      <a:pt x="163830" y="121920"/>
                      <a:pt x="159067" y="121920"/>
                      <a:pt x="128588" y="121920"/>
                    </a:cubicBezTo>
                    <a:lnTo>
                      <a:pt x="58102" y="0"/>
                    </a:lnTo>
                    <a:lnTo>
                      <a:pt x="0" y="0"/>
                    </a:lnTo>
                    <a:lnTo>
                      <a:pt x="95250" y="163830"/>
                    </a:lnTo>
                    <a:lnTo>
                      <a:pt x="95250" y="364808"/>
                    </a:lnTo>
                    <a:lnTo>
                      <a:pt x="95250" y="607695"/>
                    </a:lnTo>
                    <a:cubicBezTo>
                      <a:pt x="95250" y="624840"/>
                      <a:pt x="108585" y="638175"/>
                      <a:pt x="125730" y="638175"/>
                    </a:cubicBezTo>
                    <a:cubicBezTo>
                      <a:pt x="142875" y="638175"/>
                      <a:pt x="156210" y="624840"/>
                      <a:pt x="156210" y="607695"/>
                    </a:cubicBezTo>
                    <a:lnTo>
                      <a:pt x="156210" y="364808"/>
                    </a:lnTo>
                    <a:lnTo>
                      <a:pt x="169545" y="364808"/>
                    </a:lnTo>
                    <a:lnTo>
                      <a:pt x="169545" y="607695"/>
                    </a:lnTo>
                    <a:cubicBezTo>
                      <a:pt x="169545" y="624840"/>
                      <a:pt x="182880" y="638175"/>
                      <a:pt x="200025" y="638175"/>
                    </a:cubicBezTo>
                    <a:cubicBezTo>
                      <a:pt x="217170" y="638175"/>
                      <a:pt x="230505" y="624840"/>
                      <a:pt x="230505" y="607695"/>
                    </a:cubicBezTo>
                    <a:cubicBezTo>
                      <a:pt x="230505" y="607695"/>
                      <a:pt x="229552" y="163830"/>
                      <a:pt x="229552" y="163830"/>
                    </a:cubicBezTo>
                    <a:lnTo>
                      <a:pt x="324802" y="0"/>
                    </a:lnTo>
                    <a:lnTo>
                      <a:pt x="266700" y="0"/>
                    </a:lnTo>
                    <a:lnTo>
                      <a:pt x="194310" y="1219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8" name="Google Shape;1798;p47"/>
              <p:cNvSpPr/>
              <p:nvPr/>
            </p:nvSpPr>
            <p:spPr>
              <a:xfrm>
                <a:off x="10536554" y="138675"/>
                <a:ext cx="50482" cy="19438"/>
              </a:xfrm>
              <a:custGeom>
                <a:avLst/>
                <a:gdLst/>
                <a:ahLst/>
                <a:cxnLst/>
                <a:rect l="l" t="t" r="r" b="b"/>
                <a:pathLst>
                  <a:path w="50482" h="19438" extrusionOk="0">
                    <a:moveTo>
                      <a:pt x="38100" y="3246"/>
                    </a:moveTo>
                    <a:cubicBezTo>
                      <a:pt x="25718" y="-3421"/>
                      <a:pt x="10477" y="389"/>
                      <a:pt x="3810" y="12771"/>
                    </a:cubicBezTo>
                    <a:lnTo>
                      <a:pt x="0" y="19439"/>
                    </a:lnTo>
                    <a:lnTo>
                      <a:pt x="50482" y="19439"/>
                    </a:lnTo>
                    <a:cubicBezTo>
                      <a:pt x="48577" y="12771"/>
                      <a:pt x="44768" y="6104"/>
                      <a:pt x="38100" y="3246"/>
                    </a:cubicBezTo>
                    <a:lnTo>
                      <a:pt x="38100" y="32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99" name="Google Shape;1799;p47"/>
            <p:cNvSpPr/>
            <p:nvPr/>
          </p:nvSpPr>
          <p:spPr>
            <a:xfrm>
              <a:off x="7078536" y="1345777"/>
              <a:ext cx="242530" cy="95012"/>
            </a:xfrm>
            <a:custGeom>
              <a:avLst/>
              <a:gdLst/>
              <a:ahLst/>
              <a:cxnLst/>
              <a:rect l="l" t="t" r="r" b="b"/>
              <a:pathLst>
                <a:path w="461962" h="180975" extrusionOk="0">
                  <a:moveTo>
                    <a:pt x="414338" y="0"/>
                  </a:moveTo>
                  <a:lnTo>
                    <a:pt x="47625" y="0"/>
                  </a:lnTo>
                  <a:cubicBezTo>
                    <a:pt x="20955" y="0"/>
                    <a:pt x="0" y="20955"/>
                    <a:pt x="0" y="47625"/>
                  </a:cubicBezTo>
                  <a:lnTo>
                    <a:pt x="0" y="166688"/>
                  </a:lnTo>
                  <a:cubicBezTo>
                    <a:pt x="0" y="174308"/>
                    <a:pt x="6668" y="180975"/>
                    <a:pt x="14288" y="180975"/>
                  </a:cubicBezTo>
                  <a:cubicBezTo>
                    <a:pt x="21907" y="180975"/>
                    <a:pt x="28575" y="174308"/>
                    <a:pt x="28575" y="166688"/>
                  </a:cubicBezTo>
                  <a:lnTo>
                    <a:pt x="28575" y="47625"/>
                  </a:lnTo>
                  <a:cubicBezTo>
                    <a:pt x="28575" y="37148"/>
                    <a:pt x="37147" y="28575"/>
                    <a:pt x="47625" y="28575"/>
                  </a:cubicBezTo>
                  <a:lnTo>
                    <a:pt x="414338" y="28575"/>
                  </a:lnTo>
                  <a:cubicBezTo>
                    <a:pt x="424815" y="28575"/>
                    <a:pt x="433388" y="37148"/>
                    <a:pt x="433388" y="47625"/>
                  </a:cubicBezTo>
                  <a:lnTo>
                    <a:pt x="433388" y="166688"/>
                  </a:lnTo>
                  <a:cubicBezTo>
                    <a:pt x="433388" y="174308"/>
                    <a:pt x="440055" y="180975"/>
                    <a:pt x="447675" y="180975"/>
                  </a:cubicBezTo>
                  <a:cubicBezTo>
                    <a:pt x="455295" y="180975"/>
                    <a:pt x="461963" y="174308"/>
                    <a:pt x="461963" y="166688"/>
                  </a:cubicBezTo>
                  <a:lnTo>
                    <a:pt x="461963" y="47625"/>
                  </a:lnTo>
                  <a:cubicBezTo>
                    <a:pt x="461010" y="21908"/>
                    <a:pt x="440055" y="0"/>
                    <a:pt x="414338" y="0"/>
                  </a:cubicBezTo>
                  <a:lnTo>
                    <a:pt x="414338"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0" name="Google Shape;1800;p47"/>
            <p:cNvSpPr/>
            <p:nvPr/>
          </p:nvSpPr>
          <p:spPr>
            <a:xfrm>
              <a:off x="7171535" y="1368654"/>
              <a:ext cx="55007" cy="55007"/>
            </a:xfrm>
            <a:custGeom>
              <a:avLst/>
              <a:gdLst/>
              <a:ahLst/>
              <a:cxnLst/>
              <a:rect l="l" t="t" r="r" b="b"/>
              <a:pathLst>
                <a:path w="104775" h="104775" extrusionOk="0">
                  <a:moveTo>
                    <a:pt x="104775" y="52388"/>
                  </a:moveTo>
                  <a:cubicBezTo>
                    <a:pt x="104775" y="80963"/>
                    <a:pt x="80963" y="104775"/>
                    <a:pt x="52388" y="104775"/>
                  </a:cubicBezTo>
                  <a:cubicBezTo>
                    <a:pt x="23813" y="104775"/>
                    <a:pt x="0" y="80963"/>
                    <a:pt x="0" y="52388"/>
                  </a:cubicBezTo>
                  <a:cubicBezTo>
                    <a:pt x="0" y="23813"/>
                    <a:pt x="23813" y="0"/>
                    <a:pt x="52388" y="0"/>
                  </a:cubicBezTo>
                  <a:cubicBezTo>
                    <a:pt x="81915" y="0"/>
                    <a:pt x="104775" y="22860"/>
                    <a:pt x="104775" y="52388"/>
                  </a:cubicBezTo>
                  <a:lnTo>
                    <a:pt x="104775" y="523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01" name="Google Shape;1801;p47"/>
          <p:cNvGrpSpPr/>
          <p:nvPr/>
        </p:nvGrpSpPr>
        <p:grpSpPr>
          <a:xfrm>
            <a:off x="7013675" y="2827088"/>
            <a:ext cx="372352" cy="134517"/>
            <a:chOff x="7013675" y="2827088"/>
            <a:chExt cx="372352" cy="134517"/>
          </a:xfrm>
        </p:grpSpPr>
        <p:sp>
          <p:nvSpPr>
            <p:cNvPr id="1802" name="Google Shape;1802;p47"/>
            <p:cNvSpPr/>
            <p:nvPr/>
          </p:nvSpPr>
          <p:spPr>
            <a:xfrm>
              <a:off x="7372950" y="2866376"/>
              <a:ext cx="13077" cy="22002"/>
            </a:xfrm>
            <a:custGeom>
              <a:avLst/>
              <a:gdLst/>
              <a:ahLst/>
              <a:cxnLst/>
              <a:rect l="l" t="t" r="r" b="b"/>
              <a:pathLst>
                <a:path w="24908" h="41909" extrusionOk="0">
                  <a:moveTo>
                    <a:pt x="19050" y="41910"/>
                  </a:moveTo>
                  <a:cubicBezTo>
                    <a:pt x="21907" y="37147"/>
                    <a:pt x="23813" y="32385"/>
                    <a:pt x="24765" y="26670"/>
                  </a:cubicBezTo>
                  <a:cubicBezTo>
                    <a:pt x="25717" y="16193"/>
                    <a:pt x="21907" y="6668"/>
                    <a:pt x="14288" y="0"/>
                  </a:cubicBezTo>
                  <a:cubicBezTo>
                    <a:pt x="9525" y="3810"/>
                    <a:pt x="4763" y="6668"/>
                    <a:pt x="0" y="8572"/>
                  </a:cubicBezTo>
                  <a:cubicBezTo>
                    <a:pt x="8572" y="17145"/>
                    <a:pt x="15240" y="28575"/>
                    <a:pt x="19050" y="41910"/>
                  </a:cubicBezTo>
                  <a:lnTo>
                    <a:pt x="19050" y="4191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3" name="Google Shape;1803;p47"/>
            <p:cNvSpPr/>
            <p:nvPr/>
          </p:nvSpPr>
          <p:spPr>
            <a:xfrm>
              <a:off x="7094450" y="2827088"/>
              <a:ext cx="288035" cy="134517"/>
            </a:xfrm>
            <a:custGeom>
              <a:avLst/>
              <a:gdLst/>
              <a:ahLst/>
              <a:cxnLst/>
              <a:rect l="l" t="t" r="r" b="b"/>
              <a:pathLst>
                <a:path w="548639" h="256222" extrusionOk="0">
                  <a:moveTo>
                    <a:pt x="101917" y="215265"/>
                  </a:moveTo>
                  <a:lnTo>
                    <a:pt x="171450" y="240030"/>
                  </a:lnTo>
                  <a:cubicBezTo>
                    <a:pt x="174307" y="240982"/>
                    <a:pt x="178117" y="241935"/>
                    <a:pt x="181927" y="241935"/>
                  </a:cubicBezTo>
                  <a:lnTo>
                    <a:pt x="329565" y="241935"/>
                  </a:lnTo>
                  <a:cubicBezTo>
                    <a:pt x="345757" y="241935"/>
                    <a:pt x="360045" y="228600"/>
                    <a:pt x="360045" y="211455"/>
                  </a:cubicBezTo>
                  <a:cubicBezTo>
                    <a:pt x="360045" y="195263"/>
                    <a:pt x="346710" y="180975"/>
                    <a:pt x="329565" y="180975"/>
                  </a:cubicBezTo>
                  <a:lnTo>
                    <a:pt x="186690" y="180975"/>
                  </a:lnTo>
                  <a:lnTo>
                    <a:pt x="121920" y="158115"/>
                  </a:lnTo>
                  <a:lnTo>
                    <a:pt x="180975" y="165735"/>
                  </a:lnTo>
                  <a:lnTo>
                    <a:pt x="265747" y="165735"/>
                  </a:lnTo>
                  <a:lnTo>
                    <a:pt x="374332" y="66675"/>
                  </a:lnTo>
                  <a:lnTo>
                    <a:pt x="515302" y="66675"/>
                  </a:lnTo>
                  <a:cubicBezTo>
                    <a:pt x="534352" y="66675"/>
                    <a:pt x="548640" y="51435"/>
                    <a:pt x="548640" y="33338"/>
                  </a:cubicBezTo>
                  <a:cubicBezTo>
                    <a:pt x="548640" y="14288"/>
                    <a:pt x="533400" y="0"/>
                    <a:pt x="515302" y="0"/>
                  </a:cubicBezTo>
                  <a:lnTo>
                    <a:pt x="361950" y="0"/>
                  </a:lnTo>
                  <a:cubicBezTo>
                    <a:pt x="354330" y="0"/>
                    <a:pt x="345757" y="2857"/>
                    <a:pt x="340042" y="8572"/>
                  </a:cubicBezTo>
                  <a:lnTo>
                    <a:pt x="235267" y="98107"/>
                  </a:lnTo>
                  <a:lnTo>
                    <a:pt x="38100" y="98107"/>
                  </a:lnTo>
                  <a:cubicBezTo>
                    <a:pt x="17145" y="98107"/>
                    <a:pt x="0" y="115253"/>
                    <a:pt x="0" y="136207"/>
                  </a:cubicBezTo>
                  <a:lnTo>
                    <a:pt x="0" y="218122"/>
                  </a:lnTo>
                  <a:cubicBezTo>
                    <a:pt x="0" y="239078"/>
                    <a:pt x="17145" y="256222"/>
                    <a:pt x="38100" y="256222"/>
                  </a:cubicBezTo>
                  <a:lnTo>
                    <a:pt x="169545" y="256222"/>
                  </a:lnTo>
                  <a:lnTo>
                    <a:pt x="101917" y="21526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4" name="Google Shape;1804;p47"/>
            <p:cNvSpPr/>
            <p:nvPr/>
          </p:nvSpPr>
          <p:spPr>
            <a:xfrm>
              <a:off x="7244144" y="2895718"/>
              <a:ext cx="21502" cy="18502"/>
            </a:xfrm>
            <a:custGeom>
              <a:avLst/>
              <a:gdLst/>
              <a:ahLst/>
              <a:cxnLst/>
              <a:rect l="l" t="t" r="r" b="b"/>
              <a:pathLst>
                <a:path w="40957" h="35242" extrusionOk="0">
                  <a:moveTo>
                    <a:pt x="40957" y="0"/>
                  </a:moveTo>
                  <a:lnTo>
                    <a:pt x="0" y="35243"/>
                  </a:lnTo>
                  <a:lnTo>
                    <a:pt x="19050" y="35243"/>
                  </a:lnTo>
                  <a:lnTo>
                    <a:pt x="38100" y="20955"/>
                  </a:lnTo>
                  <a:cubicBezTo>
                    <a:pt x="38100" y="14288"/>
                    <a:pt x="39052" y="6668"/>
                    <a:pt x="40957" y="0"/>
                  </a:cubicBezTo>
                  <a:lnTo>
                    <a:pt x="40957"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05" name="Google Shape;1805;p47"/>
            <p:cNvGrpSpPr/>
            <p:nvPr/>
          </p:nvGrpSpPr>
          <p:grpSpPr>
            <a:xfrm>
              <a:off x="7013675" y="2872100"/>
              <a:ext cx="364099" cy="89034"/>
              <a:chOff x="10044100" y="3386137"/>
              <a:chExt cx="697241" cy="170497"/>
            </a:xfrm>
          </p:grpSpPr>
          <p:sp>
            <p:nvSpPr>
              <p:cNvPr id="1806" name="Google Shape;1806;p47"/>
              <p:cNvSpPr/>
              <p:nvPr/>
            </p:nvSpPr>
            <p:spPr>
              <a:xfrm>
                <a:off x="10543222" y="3386137"/>
                <a:ext cx="198119" cy="170497"/>
              </a:xfrm>
              <a:custGeom>
                <a:avLst/>
                <a:gdLst/>
                <a:ahLst/>
                <a:cxnLst/>
                <a:rect l="l" t="t" r="r" b="b"/>
                <a:pathLst>
                  <a:path w="198119" h="170497" extrusionOk="0">
                    <a:moveTo>
                      <a:pt x="99060" y="170497"/>
                    </a:moveTo>
                    <a:cubicBezTo>
                      <a:pt x="154305" y="170497"/>
                      <a:pt x="198120" y="125730"/>
                      <a:pt x="198120" y="71438"/>
                    </a:cubicBezTo>
                    <a:cubicBezTo>
                      <a:pt x="198120" y="43815"/>
                      <a:pt x="186690" y="18097"/>
                      <a:pt x="168592" y="0"/>
                    </a:cubicBezTo>
                    <a:lnTo>
                      <a:pt x="38100" y="0"/>
                    </a:lnTo>
                    <a:lnTo>
                      <a:pt x="13335" y="20955"/>
                    </a:lnTo>
                    <a:cubicBezTo>
                      <a:pt x="4763" y="35243"/>
                      <a:pt x="0" y="52388"/>
                      <a:pt x="0" y="70485"/>
                    </a:cubicBezTo>
                    <a:cubicBezTo>
                      <a:pt x="0" y="74295"/>
                      <a:pt x="0" y="79057"/>
                      <a:pt x="952" y="82868"/>
                    </a:cubicBezTo>
                    <a:cubicBezTo>
                      <a:pt x="18097" y="88582"/>
                      <a:pt x="31432" y="105728"/>
                      <a:pt x="31432" y="125730"/>
                    </a:cubicBezTo>
                    <a:cubicBezTo>
                      <a:pt x="31432" y="130493"/>
                      <a:pt x="30480" y="136207"/>
                      <a:pt x="28575" y="140018"/>
                    </a:cubicBezTo>
                    <a:cubicBezTo>
                      <a:pt x="46672" y="159068"/>
                      <a:pt x="71438" y="170497"/>
                      <a:pt x="99060" y="170497"/>
                    </a:cubicBezTo>
                    <a:lnTo>
                      <a:pt x="99060" y="17049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7" name="Google Shape;1807;p47"/>
              <p:cNvSpPr/>
              <p:nvPr/>
            </p:nvSpPr>
            <p:spPr>
              <a:xfrm>
                <a:off x="10044100" y="3393745"/>
                <a:ext cx="133372" cy="133372"/>
              </a:xfrm>
              <a:custGeom>
                <a:avLst/>
                <a:gdLst/>
                <a:ahLst/>
                <a:cxnLst/>
                <a:rect l="l" t="t" r="r" b="b"/>
                <a:pathLst>
                  <a:path w="133372" h="133372" extrusionOk="0">
                    <a:moveTo>
                      <a:pt x="99071" y="8584"/>
                    </a:moveTo>
                    <a:cubicBezTo>
                      <a:pt x="131456" y="26681"/>
                      <a:pt x="142886" y="66686"/>
                      <a:pt x="124789" y="99071"/>
                    </a:cubicBezTo>
                    <a:cubicBezTo>
                      <a:pt x="106691" y="131456"/>
                      <a:pt x="66686" y="142886"/>
                      <a:pt x="34301" y="124789"/>
                    </a:cubicBezTo>
                    <a:cubicBezTo>
                      <a:pt x="1916" y="106691"/>
                      <a:pt x="-9514" y="66686"/>
                      <a:pt x="8584" y="34301"/>
                    </a:cubicBezTo>
                    <a:cubicBezTo>
                      <a:pt x="26681" y="1916"/>
                      <a:pt x="66686" y="-9514"/>
                      <a:pt x="99071" y="8584"/>
                    </a:cubicBezTo>
                    <a:lnTo>
                      <a:pt x="99071" y="858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808" name="Google Shape;1808;p47"/>
          <p:cNvGrpSpPr/>
          <p:nvPr/>
        </p:nvGrpSpPr>
        <p:grpSpPr>
          <a:xfrm>
            <a:off x="7012890" y="2094747"/>
            <a:ext cx="373382" cy="371704"/>
            <a:chOff x="7012890" y="2018547"/>
            <a:chExt cx="373382" cy="371704"/>
          </a:xfrm>
        </p:grpSpPr>
        <p:sp>
          <p:nvSpPr>
            <p:cNvPr id="1809" name="Google Shape;1809;p47"/>
            <p:cNvSpPr/>
            <p:nvPr/>
          </p:nvSpPr>
          <p:spPr>
            <a:xfrm>
              <a:off x="7094810" y="2212007"/>
              <a:ext cx="10640" cy="16502"/>
            </a:xfrm>
            <a:custGeom>
              <a:avLst/>
              <a:gdLst/>
              <a:ahLst/>
              <a:cxnLst/>
              <a:rect l="l" t="t" r="r" b="b"/>
              <a:pathLst>
                <a:path w="20266" h="31432" extrusionOk="0">
                  <a:moveTo>
                    <a:pt x="264" y="0"/>
                  </a:moveTo>
                  <a:cubicBezTo>
                    <a:pt x="-1641" y="13335"/>
                    <a:pt x="6932" y="27622"/>
                    <a:pt x="20267" y="31433"/>
                  </a:cubicBezTo>
                  <a:lnTo>
                    <a:pt x="20267" y="23813"/>
                  </a:lnTo>
                  <a:cubicBezTo>
                    <a:pt x="20267" y="11430"/>
                    <a:pt x="11694" y="953"/>
                    <a:pt x="264" y="0"/>
                  </a:cubicBezTo>
                  <a:lnTo>
                    <a:pt x="264"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0" name="Google Shape;1810;p47"/>
            <p:cNvSpPr/>
            <p:nvPr/>
          </p:nvSpPr>
          <p:spPr>
            <a:xfrm>
              <a:off x="7314763" y="2184156"/>
              <a:ext cx="71509" cy="18002"/>
            </a:xfrm>
            <a:custGeom>
              <a:avLst/>
              <a:gdLst/>
              <a:ahLst/>
              <a:cxnLst/>
              <a:rect l="l" t="t" r="r" b="b"/>
              <a:pathLst>
                <a:path w="136207" h="34290" extrusionOk="0">
                  <a:moveTo>
                    <a:pt x="119063" y="0"/>
                  </a:moveTo>
                  <a:lnTo>
                    <a:pt x="0" y="0"/>
                  </a:lnTo>
                  <a:cubicBezTo>
                    <a:pt x="4763" y="10478"/>
                    <a:pt x="5715" y="22860"/>
                    <a:pt x="952" y="34290"/>
                  </a:cubicBezTo>
                  <a:lnTo>
                    <a:pt x="119063" y="34290"/>
                  </a:lnTo>
                  <a:cubicBezTo>
                    <a:pt x="128588" y="34290"/>
                    <a:pt x="136207" y="26670"/>
                    <a:pt x="136207" y="17145"/>
                  </a:cubicBezTo>
                  <a:cubicBezTo>
                    <a:pt x="136207" y="7620"/>
                    <a:pt x="128588" y="0"/>
                    <a:pt x="119063" y="0"/>
                  </a:cubicBezTo>
                  <a:lnTo>
                    <a:pt x="11906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1" name="Google Shape;1811;p47"/>
            <p:cNvSpPr/>
            <p:nvPr/>
          </p:nvSpPr>
          <p:spPr>
            <a:xfrm>
              <a:off x="7254090" y="2198579"/>
              <a:ext cx="22503" cy="189523"/>
            </a:xfrm>
            <a:custGeom>
              <a:avLst/>
              <a:gdLst/>
              <a:ahLst/>
              <a:cxnLst/>
              <a:rect l="l" t="t" r="r" b="b"/>
              <a:pathLst>
                <a:path w="42862" h="360997" extrusionOk="0">
                  <a:moveTo>
                    <a:pt x="0" y="47625"/>
                  </a:moveTo>
                  <a:lnTo>
                    <a:pt x="0" y="343852"/>
                  </a:lnTo>
                  <a:cubicBezTo>
                    <a:pt x="0" y="353377"/>
                    <a:pt x="7620" y="360997"/>
                    <a:pt x="17145" y="360997"/>
                  </a:cubicBezTo>
                  <a:cubicBezTo>
                    <a:pt x="26670" y="360997"/>
                    <a:pt x="34290" y="353377"/>
                    <a:pt x="34290" y="343852"/>
                  </a:cubicBezTo>
                  <a:lnTo>
                    <a:pt x="34290" y="47625"/>
                  </a:lnTo>
                  <a:cubicBezTo>
                    <a:pt x="34290" y="38100"/>
                    <a:pt x="37148" y="29527"/>
                    <a:pt x="42863" y="21908"/>
                  </a:cubicBezTo>
                  <a:lnTo>
                    <a:pt x="16193" y="0"/>
                  </a:lnTo>
                  <a:cubicBezTo>
                    <a:pt x="6668" y="13335"/>
                    <a:pt x="0" y="29527"/>
                    <a:pt x="0" y="47625"/>
                  </a:cubicBezTo>
                  <a:lnTo>
                    <a:pt x="0" y="4762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2" name="Google Shape;1812;p47"/>
            <p:cNvSpPr/>
            <p:nvPr/>
          </p:nvSpPr>
          <p:spPr>
            <a:xfrm>
              <a:off x="7012890" y="2184156"/>
              <a:ext cx="120025" cy="204026"/>
            </a:xfrm>
            <a:custGeom>
              <a:avLst/>
              <a:gdLst/>
              <a:ahLst/>
              <a:cxnLst/>
              <a:rect l="l" t="t" r="r" b="b"/>
              <a:pathLst>
                <a:path w="228619" h="388620" extrusionOk="0">
                  <a:moveTo>
                    <a:pt x="153352" y="0"/>
                  </a:moveTo>
                  <a:lnTo>
                    <a:pt x="17145" y="0"/>
                  </a:lnTo>
                  <a:cubicBezTo>
                    <a:pt x="7620" y="0"/>
                    <a:pt x="0" y="7620"/>
                    <a:pt x="0" y="17145"/>
                  </a:cubicBezTo>
                  <a:cubicBezTo>
                    <a:pt x="0" y="26670"/>
                    <a:pt x="7620" y="34290"/>
                    <a:pt x="17145" y="34290"/>
                  </a:cubicBezTo>
                  <a:lnTo>
                    <a:pt x="153352" y="34290"/>
                  </a:lnTo>
                  <a:cubicBezTo>
                    <a:pt x="176213" y="34290"/>
                    <a:pt x="194310" y="52388"/>
                    <a:pt x="194310" y="75248"/>
                  </a:cubicBezTo>
                  <a:lnTo>
                    <a:pt x="194310" y="371475"/>
                  </a:lnTo>
                  <a:cubicBezTo>
                    <a:pt x="194310" y="381000"/>
                    <a:pt x="201930" y="388620"/>
                    <a:pt x="211455" y="388620"/>
                  </a:cubicBezTo>
                  <a:cubicBezTo>
                    <a:pt x="220980" y="388620"/>
                    <a:pt x="228600" y="381000"/>
                    <a:pt x="228600" y="371475"/>
                  </a:cubicBezTo>
                  <a:lnTo>
                    <a:pt x="228600" y="75248"/>
                  </a:lnTo>
                  <a:cubicBezTo>
                    <a:pt x="229552" y="33338"/>
                    <a:pt x="195263" y="0"/>
                    <a:pt x="153352" y="0"/>
                  </a:cubicBezTo>
                  <a:lnTo>
                    <a:pt x="153352"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3" name="Google Shape;1813;p47"/>
            <p:cNvSpPr/>
            <p:nvPr/>
          </p:nvSpPr>
          <p:spPr>
            <a:xfrm>
              <a:off x="7109370" y="2080713"/>
              <a:ext cx="200009" cy="309538"/>
            </a:xfrm>
            <a:custGeom>
              <a:avLst/>
              <a:gdLst/>
              <a:ahLst/>
              <a:cxnLst/>
              <a:rect l="l" t="t" r="r" b="b"/>
              <a:pathLst>
                <a:path w="380969" h="589597" extrusionOk="0">
                  <a:moveTo>
                    <a:pt x="370522" y="194310"/>
                  </a:moveTo>
                  <a:lnTo>
                    <a:pt x="305752" y="140017"/>
                  </a:lnTo>
                  <a:lnTo>
                    <a:pt x="305752" y="68580"/>
                  </a:lnTo>
                  <a:cubicBezTo>
                    <a:pt x="305752" y="68580"/>
                    <a:pt x="305752" y="68580"/>
                    <a:pt x="305752" y="68580"/>
                  </a:cubicBezTo>
                  <a:cubicBezTo>
                    <a:pt x="305752" y="31432"/>
                    <a:pt x="274320" y="0"/>
                    <a:pt x="236220" y="0"/>
                  </a:cubicBezTo>
                  <a:lnTo>
                    <a:pt x="206692" y="0"/>
                  </a:lnTo>
                  <a:cubicBezTo>
                    <a:pt x="193357" y="11430"/>
                    <a:pt x="176213" y="18097"/>
                    <a:pt x="158115" y="18097"/>
                  </a:cubicBezTo>
                  <a:cubicBezTo>
                    <a:pt x="140017" y="18097"/>
                    <a:pt x="122872" y="11430"/>
                    <a:pt x="109538" y="0"/>
                  </a:cubicBezTo>
                  <a:lnTo>
                    <a:pt x="80963" y="0"/>
                  </a:lnTo>
                  <a:cubicBezTo>
                    <a:pt x="43815" y="0"/>
                    <a:pt x="12382" y="30480"/>
                    <a:pt x="12382" y="68580"/>
                  </a:cubicBezTo>
                  <a:lnTo>
                    <a:pt x="12382" y="160972"/>
                  </a:lnTo>
                  <a:lnTo>
                    <a:pt x="0" y="187642"/>
                  </a:lnTo>
                  <a:cubicBezTo>
                    <a:pt x="19050" y="194310"/>
                    <a:pt x="35242" y="207645"/>
                    <a:pt x="46672" y="224790"/>
                  </a:cubicBezTo>
                  <a:lnTo>
                    <a:pt x="67627" y="179070"/>
                  </a:lnTo>
                  <a:cubicBezTo>
                    <a:pt x="69532" y="175260"/>
                    <a:pt x="70485" y="171450"/>
                    <a:pt x="70485" y="166688"/>
                  </a:cubicBezTo>
                  <a:lnTo>
                    <a:pt x="70485" y="68580"/>
                  </a:lnTo>
                  <a:cubicBezTo>
                    <a:pt x="70485" y="62865"/>
                    <a:pt x="76200" y="58102"/>
                    <a:pt x="81915" y="58102"/>
                  </a:cubicBezTo>
                  <a:lnTo>
                    <a:pt x="81915" y="555307"/>
                  </a:lnTo>
                  <a:cubicBezTo>
                    <a:pt x="81915" y="574357"/>
                    <a:pt x="97155" y="589597"/>
                    <a:pt x="117157" y="589597"/>
                  </a:cubicBezTo>
                  <a:cubicBezTo>
                    <a:pt x="136207" y="589597"/>
                    <a:pt x="151447" y="574357"/>
                    <a:pt x="151447" y="555307"/>
                  </a:cubicBezTo>
                  <a:lnTo>
                    <a:pt x="151447" y="277177"/>
                  </a:lnTo>
                  <a:lnTo>
                    <a:pt x="166688" y="277177"/>
                  </a:lnTo>
                  <a:lnTo>
                    <a:pt x="166688" y="555307"/>
                  </a:lnTo>
                  <a:cubicBezTo>
                    <a:pt x="166688" y="574357"/>
                    <a:pt x="181927" y="589597"/>
                    <a:pt x="200977" y="589597"/>
                  </a:cubicBezTo>
                  <a:cubicBezTo>
                    <a:pt x="220027" y="589597"/>
                    <a:pt x="236220" y="574357"/>
                    <a:pt x="236220" y="555307"/>
                  </a:cubicBezTo>
                  <a:cubicBezTo>
                    <a:pt x="236220" y="555307"/>
                    <a:pt x="236220" y="79057"/>
                    <a:pt x="236220" y="58102"/>
                  </a:cubicBezTo>
                  <a:cubicBezTo>
                    <a:pt x="241935" y="58102"/>
                    <a:pt x="247650" y="62865"/>
                    <a:pt x="247650" y="68580"/>
                  </a:cubicBezTo>
                  <a:lnTo>
                    <a:pt x="247650" y="153352"/>
                  </a:lnTo>
                  <a:cubicBezTo>
                    <a:pt x="247650" y="161925"/>
                    <a:pt x="251460" y="169545"/>
                    <a:pt x="258127" y="175260"/>
                  </a:cubicBezTo>
                  <a:lnTo>
                    <a:pt x="332422" y="238125"/>
                  </a:lnTo>
                  <a:cubicBezTo>
                    <a:pt x="344805" y="248602"/>
                    <a:pt x="362902" y="246697"/>
                    <a:pt x="373380" y="234315"/>
                  </a:cubicBezTo>
                  <a:cubicBezTo>
                    <a:pt x="384810" y="222885"/>
                    <a:pt x="382905" y="204788"/>
                    <a:pt x="370522" y="194310"/>
                  </a:cubicBezTo>
                  <a:lnTo>
                    <a:pt x="370522" y="19431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4" name="Google Shape;1814;p47"/>
            <p:cNvSpPr/>
            <p:nvPr/>
          </p:nvSpPr>
          <p:spPr>
            <a:xfrm>
              <a:off x="7161091" y="2018547"/>
              <a:ext cx="63008" cy="63007"/>
            </a:xfrm>
            <a:custGeom>
              <a:avLst/>
              <a:gdLst/>
              <a:ahLst/>
              <a:cxnLst/>
              <a:rect l="l" t="t" r="r" b="b"/>
              <a:pathLst>
                <a:path w="120015" h="120014" extrusionOk="0">
                  <a:moveTo>
                    <a:pt x="120015" y="60007"/>
                  </a:moveTo>
                  <a:cubicBezTo>
                    <a:pt x="120015" y="93345"/>
                    <a:pt x="93345" y="120015"/>
                    <a:pt x="60007" y="120015"/>
                  </a:cubicBezTo>
                  <a:cubicBezTo>
                    <a:pt x="26670" y="120015"/>
                    <a:pt x="0" y="93345"/>
                    <a:pt x="0" y="60007"/>
                  </a:cubicBezTo>
                  <a:cubicBezTo>
                    <a:pt x="0" y="26670"/>
                    <a:pt x="26670" y="0"/>
                    <a:pt x="60007" y="0"/>
                  </a:cubicBezTo>
                  <a:cubicBezTo>
                    <a:pt x="93345" y="0"/>
                    <a:pt x="120015" y="26670"/>
                    <a:pt x="120015" y="60007"/>
                  </a:cubicBezTo>
                  <a:lnTo>
                    <a:pt x="120015" y="6000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15" name="Google Shape;1815;p47"/>
          <p:cNvGrpSpPr/>
          <p:nvPr/>
        </p:nvGrpSpPr>
        <p:grpSpPr>
          <a:xfrm>
            <a:off x="6021108" y="3934689"/>
            <a:ext cx="366632" cy="373434"/>
            <a:chOff x="6021108" y="4087089"/>
            <a:chExt cx="366632" cy="373434"/>
          </a:xfrm>
        </p:grpSpPr>
        <p:sp>
          <p:nvSpPr>
            <p:cNvPr id="1816" name="Google Shape;1816;p47"/>
            <p:cNvSpPr/>
            <p:nvPr/>
          </p:nvSpPr>
          <p:spPr>
            <a:xfrm>
              <a:off x="6108736" y="4158206"/>
              <a:ext cx="175420" cy="119014"/>
            </a:xfrm>
            <a:custGeom>
              <a:avLst/>
              <a:gdLst/>
              <a:ahLst/>
              <a:cxnLst/>
              <a:rect l="l" t="t" r="r" b="b"/>
              <a:pathLst>
                <a:path w="334134" h="226694" extrusionOk="0">
                  <a:moveTo>
                    <a:pt x="65349" y="225743"/>
                  </a:moveTo>
                  <a:lnTo>
                    <a:pt x="126309" y="165735"/>
                  </a:lnTo>
                  <a:cubicBezTo>
                    <a:pt x="129167" y="162878"/>
                    <a:pt x="132024" y="159068"/>
                    <a:pt x="132977" y="155257"/>
                  </a:cubicBezTo>
                  <a:cubicBezTo>
                    <a:pt x="139644" y="137160"/>
                    <a:pt x="150121" y="106680"/>
                    <a:pt x="150121" y="106680"/>
                  </a:cubicBezTo>
                  <a:lnTo>
                    <a:pt x="127262" y="226695"/>
                  </a:lnTo>
                  <a:lnTo>
                    <a:pt x="165362" y="226695"/>
                  </a:lnTo>
                  <a:cubicBezTo>
                    <a:pt x="161552" y="222885"/>
                    <a:pt x="158694" y="219075"/>
                    <a:pt x="156789" y="214313"/>
                  </a:cubicBezTo>
                  <a:cubicBezTo>
                    <a:pt x="148217" y="193357"/>
                    <a:pt x="157742" y="168593"/>
                    <a:pt x="179649" y="159068"/>
                  </a:cubicBezTo>
                  <a:lnTo>
                    <a:pt x="260612" y="124778"/>
                  </a:lnTo>
                  <a:lnTo>
                    <a:pt x="278709" y="59055"/>
                  </a:lnTo>
                  <a:lnTo>
                    <a:pt x="273946" y="134303"/>
                  </a:lnTo>
                  <a:lnTo>
                    <a:pt x="184412" y="171450"/>
                  </a:lnTo>
                  <a:cubicBezTo>
                    <a:pt x="170124" y="177165"/>
                    <a:pt x="163457" y="194310"/>
                    <a:pt x="169171" y="208598"/>
                  </a:cubicBezTo>
                  <a:cubicBezTo>
                    <a:pt x="174887" y="222885"/>
                    <a:pt x="192032" y="229553"/>
                    <a:pt x="206319" y="223838"/>
                  </a:cubicBezTo>
                  <a:lnTo>
                    <a:pt x="311094" y="180023"/>
                  </a:lnTo>
                  <a:cubicBezTo>
                    <a:pt x="320619" y="176213"/>
                    <a:pt x="327287" y="166688"/>
                    <a:pt x="328239" y="156210"/>
                  </a:cubicBezTo>
                  <a:lnTo>
                    <a:pt x="333954" y="72390"/>
                  </a:lnTo>
                  <a:cubicBezTo>
                    <a:pt x="336812" y="33338"/>
                    <a:pt x="305379" y="0"/>
                    <a:pt x="266327" y="0"/>
                  </a:cubicBezTo>
                  <a:cubicBezTo>
                    <a:pt x="234894" y="0"/>
                    <a:pt x="203462" y="0"/>
                    <a:pt x="171077" y="0"/>
                  </a:cubicBezTo>
                  <a:cubicBezTo>
                    <a:pt x="140596" y="0"/>
                    <a:pt x="118689" y="19050"/>
                    <a:pt x="106307" y="57150"/>
                  </a:cubicBezTo>
                  <a:cubicBezTo>
                    <a:pt x="100592" y="74295"/>
                    <a:pt x="92019" y="99060"/>
                    <a:pt x="80589" y="130493"/>
                  </a:cubicBezTo>
                  <a:lnTo>
                    <a:pt x="8199" y="201930"/>
                  </a:lnTo>
                  <a:cubicBezTo>
                    <a:pt x="1532" y="208598"/>
                    <a:pt x="-1326" y="218123"/>
                    <a:pt x="579" y="226695"/>
                  </a:cubicBezTo>
                  <a:cubicBezTo>
                    <a:pt x="2484" y="225743"/>
                    <a:pt x="65349" y="225743"/>
                    <a:pt x="65349" y="225743"/>
                  </a:cubicBezTo>
                  <a:lnTo>
                    <a:pt x="65349" y="22574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7" name="Google Shape;1817;p47"/>
            <p:cNvSpPr/>
            <p:nvPr/>
          </p:nvSpPr>
          <p:spPr>
            <a:xfrm>
              <a:off x="6184631" y="4380012"/>
              <a:ext cx="35504" cy="80510"/>
            </a:xfrm>
            <a:custGeom>
              <a:avLst/>
              <a:gdLst/>
              <a:ahLst/>
              <a:cxnLst/>
              <a:rect l="l" t="t" r="r" b="b"/>
              <a:pathLst>
                <a:path w="67627" h="153352" extrusionOk="0">
                  <a:moveTo>
                    <a:pt x="953" y="120015"/>
                  </a:moveTo>
                  <a:cubicBezTo>
                    <a:pt x="953" y="139065"/>
                    <a:pt x="16193" y="153352"/>
                    <a:pt x="34290" y="153352"/>
                  </a:cubicBezTo>
                  <a:cubicBezTo>
                    <a:pt x="53340" y="153352"/>
                    <a:pt x="67628" y="138113"/>
                    <a:pt x="67628" y="120015"/>
                  </a:cubicBezTo>
                  <a:lnTo>
                    <a:pt x="67628" y="0"/>
                  </a:lnTo>
                  <a:lnTo>
                    <a:pt x="0" y="0"/>
                  </a:lnTo>
                  <a:lnTo>
                    <a:pt x="0" y="120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8" name="Google Shape;1818;p47"/>
            <p:cNvSpPr/>
            <p:nvPr/>
          </p:nvSpPr>
          <p:spPr>
            <a:xfrm>
              <a:off x="6227898" y="4380012"/>
              <a:ext cx="35504" cy="80510"/>
            </a:xfrm>
            <a:custGeom>
              <a:avLst/>
              <a:gdLst/>
              <a:ahLst/>
              <a:cxnLst/>
              <a:rect l="l" t="t" r="r" b="b"/>
              <a:pathLst>
                <a:path w="67627" h="153352" extrusionOk="0">
                  <a:moveTo>
                    <a:pt x="953" y="120015"/>
                  </a:moveTo>
                  <a:cubicBezTo>
                    <a:pt x="953" y="139065"/>
                    <a:pt x="16193" y="153352"/>
                    <a:pt x="34290" y="153352"/>
                  </a:cubicBezTo>
                  <a:cubicBezTo>
                    <a:pt x="53340" y="153352"/>
                    <a:pt x="67628" y="138113"/>
                    <a:pt x="67628" y="120015"/>
                  </a:cubicBezTo>
                  <a:lnTo>
                    <a:pt x="67628" y="0"/>
                  </a:lnTo>
                  <a:lnTo>
                    <a:pt x="0" y="0"/>
                  </a:lnTo>
                  <a:lnTo>
                    <a:pt x="0" y="120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9" name="Google Shape;1819;p47"/>
            <p:cNvSpPr/>
            <p:nvPr/>
          </p:nvSpPr>
          <p:spPr>
            <a:xfrm>
              <a:off x="6194577" y="4087089"/>
              <a:ext cx="61008" cy="61008"/>
            </a:xfrm>
            <a:custGeom>
              <a:avLst/>
              <a:gdLst/>
              <a:ahLst/>
              <a:cxnLst/>
              <a:rect l="l" t="t" r="r" b="b"/>
              <a:pathLst>
                <a:path w="116205" h="116205" extrusionOk="0">
                  <a:moveTo>
                    <a:pt x="116205" y="58102"/>
                  </a:moveTo>
                  <a:cubicBezTo>
                    <a:pt x="116205" y="90488"/>
                    <a:pt x="90488" y="116205"/>
                    <a:pt x="58103" y="116205"/>
                  </a:cubicBezTo>
                  <a:cubicBezTo>
                    <a:pt x="25718" y="116205"/>
                    <a:pt x="0" y="90488"/>
                    <a:pt x="0" y="58102"/>
                  </a:cubicBezTo>
                  <a:cubicBezTo>
                    <a:pt x="0" y="25718"/>
                    <a:pt x="25718" y="0"/>
                    <a:pt x="58103" y="0"/>
                  </a:cubicBezTo>
                  <a:cubicBezTo>
                    <a:pt x="89535" y="0"/>
                    <a:pt x="116205" y="25718"/>
                    <a:pt x="116205" y="58102"/>
                  </a:cubicBezTo>
                  <a:lnTo>
                    <a:pt x="116205" y="5810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20" name="Google Shape;1820;p47"/>
            <p:cNvGrpSpPr/>
            <p:nvPr/>
          </p:nvGrpSpPr>
          <p:grpSpPr>
            <a:xfrm>
              <a:off x="6021108" y="4260631"/>
              <a:ext cx="253246" cy="199456"/>
              <a:chOff x="8435201" y="6336981"/>
              <a:chExt cx="484960" cy="381953"/>
            </a:xfrm>
          </p:grpSpPr>
          <p:sp>
            <p:nvSpPr>
              <p:cNvPr id="1821" name="Google Shape;1821;p47"/>
              <p:cNvSpPr/>
              <p:nvPr/>
            </p:nvSpPr>
            <p:spPr>
              <a:xfrm>
                <a:off x="8840151" y="6336981"/>
                <a:ext cx="80010" cy="30480"/>
              </a:xfrm>
              <a:custGeom>
                <a:avLst/>
                <a:gdLst/>
                <a:ahLst/>
                <a:cxnLst/>
                <a:rect l="l" t="t" r="r" b="b"/>
                <a:pathLst>
                  <a:path w="80010" h="30480" extrusionOk="0">
                    <a:moveTo>
                      <a:pt x="80010" y="30480"/>
                    </a:moveTo>
                    <a:lnTo>
                      <a:pt x="74295" y="0"/>
                    </a:lnTo>
                    <a:lnTo>
                      <a:pt x="0" y="30480"/>
                    </a:lnTo>
                    <a:lnTo>
                      <a:pt x="80010" y="304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2" name="Google Shape;1822;p47"/>
              <p:cNvSpPr/>
              <p:nvPr/>
            </p:nvSpPr>
            <p:spPr>
              <a:xfrm>
                <a:off x="8435201" y="6346400"/>
                <a:ext cx="216354" cy="372534"/>
              </a:xfrm>
              <a:custGeom>
                <a:avLst/>
                <a:gdLst/>
                <a:ahLst/>
                <a:cxnLst/>
                <a:rect l="l" t="t" r="r" b="b"/>
                <a:pathLst>
                  <a:path w="216354" h="372534" extrusionOk="0">
                    <a:moveTo>
                      <a:pt x="214450" y="160127"/>
                    </a:moveTo>
                    <a:lnTo>
                      <a:pt x="107770" y="160127"/>
                    </a:lnTo>
                    <a:cubicBezTo>
                      <a:pt x="113485" y="159174"/>
                      <a:pt x="117295" y="154412"/>
                      <a:pt x="117295" y="148697"/>
                    </a:cubicBezTo>
                    <a:lnTo>
                      <a:pt x="117295" y="126789"/>
                    </a:lnTo>
                    <a:cubicBezTo>
                      <a:pt x="117295" y="120122"/>
                      <a:pt x="112533" y="115360"/>
                      <a:pt x="105865" y="115360"/>
                    </a:cubicBezTo>
                    <a:lnTo>
                      <a:pt x="75385" y="115360"/>
                    </a:lnTo>
                    <a:cubicBezTo>
                      <a:pt x="98245" y="108692"/>
                      <a:pt x="115390" y="87737"/>
                      <a:pt x="117295" y="62972"/>
                    </a:cubicBezTo>
                    <a:cubicBezTo>
                      <a:pt x="119200" y="30587"/>
                      <a:pt x="95387" y="2964"/>
                      <a:pt x="63003" y="107"/>
                    </a:cubicBezTo>
                    <a:cubicBezTo>
                      <a:pt x="30617" y="-1798"/>
                      <a:pt x="2995" y="22014"/>
                      <a:pt x="137" y="55352"/>
                    </a:cubicBezTo>
                    <a:cubicBezTo>
                      <a:pt x="-1767" y="82974"/>
                      <a:pt x="16330" y="107739"/>
                      <a:pt x="42048" y="115360"/>
                    </a:cubicBezTo>
                    <a:lnTo>
                      <a:pt x="24903" y="115360"/>
                    </a:lnTo>
                    <a:cubicBezTo>
                      <a:pt x="18235" y="115360"/>
                      <a:pt x="13473" y="120122"/>
                      <a:pt x="13473" y="126789"/>
                    </a:cubicBezTo>
                    <a:lnTo>
                      <a:pt x="13473" y="148697"/>
                    </a:lnTo>
                    <a:cubicBezTo>
                      <a:pt x="13473" y="154412"/>
                      <a:pt x="18235" y="159174"/>
                      <a:pt x="23950" y="160127"/>
                    </a:cubicBezTo>
                    <a:cubicBezTo>
                      <a:pt x="13473" y="161079"/>
                      <a:pt x="4900" y="169652"/>
                      <a:pt x="4900" y="181082"/>
                    </a:cubicBezTo>
                    <a:cubicBezTo>
                      <a:pt x="4900" y="192512"/>
                      <a:pt x="14425" y="202037"/>
                      <a:pt x="25855" y="202037"/>
                    </a:cubicBezTo>
                    <a:lnTo>
                      <a:pt x="45858" y="202037"/>
                    </a:lnTo>
                    <a:lnTo>
                      <a:pt x="45858" y="355389"/>
                    </a:lnTo>
                    <a:cubicBezTo>
                      <a:pt x="45858" y="364914"/>
                      <a:pt x="53478" y="372535"/>
                      <a:pt x="63003" y="372535"/>
                    </a:cubicBezTo>
                    <a:cubicBezTo>
                      <a:pt x="72528" y="372535"/>
                      <a:pt x="80148" y="364914"/>
                      <a:pt x="80148" y="355389"/>
                    </a:cubicBezTo>
                    <a:lnTo>
                      <a:pt x="80148" y="202037"/>
                    </a:lnTo>
                    <a:lnTo>
                      <a:pt x="216355" y="202037"/>
                    </a:lnTo>
                    <a:lnTo>
                      <a:pt x="216355" y="166794"/>
                    </a:lnTo>
                    <a:lnTo>
                      <a:pt x="214450" y="16012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823" name="Google Shape;1823;p47"/>
            <p:cNvSpPr/>
            <p:nvPr/>
          </p:nvSpPr>
          <p:spPr>
            <a:xfrm>
              <a:off x="6175679" y="4348681"/>
              <a:ext cx="212061" cy="111514"/>
            </a:xfrm>
            <a:custGeom>
              <a:avLst/>
              <a:gdLst/>
              <a:ahLst/>
              <a:cxnLst/>
              <a:rect l="l" t="t" r="r" b="b"/>
              <a:pathLst>
                <a:path w="403925" h="212407" extrusionOk="0">
                  <a:moveTo>
                    <a:pt x="383857" y="0"/>
                  </a:moveTo>
                  <a:lnTo>
                    <a:pt x="0" y="0"/>
                  </a:lnTo>
                  <a:lnTo>
                    <a:pt x="0" y="41910"/>
                  </a:lnTo>
                  <a:lnTo>
                    <a:pt x="328613" y="41910"/>
                  </a:lnTo>
                  <a:lnTo>
                    <a:pt x="328613" y="195263"/>
                  </a:lnTo>
                  <a:cubicBezTo>
                    <a:pt x="328613" y="204788"/>
                    <a:pt x="336232" y="212408"/>
                    <a:pt x="345757" y="212408"/>
                  </a:cubicBezTo>
                  <a:cubicBezTo>
                    <a:pt x="355282" y="212408"/>
                    <a:pt x="362903" y="204788"/>
                    <a:pt x="362903" y="195263"/>
                  </a:cubicBezTo>
                  <a:lnTo>
                    <a:pt x="362903" y="41910"/>
                  </a:lnTo>
                  <a:lnTo>
                    <a:pt x="382905" y="41910"/>
                  </a:lnTo>
                  <a:cubicBezTo>
                    <a:pt x="394335" y="41910"/>
                    <a:pt x="403860" y="32385"/>
                    <a:pt x="403860" y="20955"/>
                  </a:cubicBezTo>
                  <a:cubicBezTo>
                    <a:pt x="404813" y="9525"/>
                    <a:pt x="395288" y="0"/>
                    <a:pt x="383857" y="0"/>
                  </a:cubicBezTo>
                  <a:lnTo>
                    <a:pt x="383857"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4" name="Google Shape;1824;p47"/>
            <p:cNvSpPr/>
            <p:nvPr/>
          </p:nvSpPr>
          <p:spPr>
            <a:xfrm>
              <a:off x="6092627" y="4284802"/>
              <a:ext cx="283535" cy="143740"/>
            </a:xfrm>
            <a:custGeom>
              <a:avLst/>
              <a:gdLst/>
              <a:ahLst/>
              <a:cxnLst/>
              <a:rect l="l" t="t" r="r" b="b"/>
              <a:pathLst>
                <a:path w="540067" h="273790" extrusionOk="0">
                  <a:moveTo>
                    <a:pt x="237173" y="74718"/>
                  </a:moveTo>
                  <a:lnTo>
                    <a:pt x="237173" y="59478"/>
                  </a:lnTo>
                  <a:lnTo>
                    <a:pt x="509588" y="59478"/>
                  </a:lnTo>
                  <a:cubicBezTo>
                    <a:pt x="525780" y="59478"/>
                    <a:pt x="539115" y="46143"/>
                    <a:pt x="539115" y="29951"/>
                  </a:cubicBezTo>
                  <a:cubicBezTo>
                    <a:pt x="539115" y="13758"/>
                    <a:pt x="525780" y="423"/>
                    <a:pt x="509588" y="423"/>
                  </a:cubicBezTo>
                  <a:cubicBezTo>
                    <a:pt x="509588" y="423"/>
                    <a:pt x="205740" y="-529"/>
                    <a:pt x="33338" y="423"/>
                  </a:cubicBezTo>
                  <a:cubicBezTo>
                    <a:pt x="15240" y="423"/>
                    <a:pt x="0" y="15664"/>
                    <a:pt x="0" y="34714"/>
                  </a:cubicBezTo>
                  <a:cubicBezTo>
                    <a:pt x="0" y="59478"/>
                    <a:pt x="0" y="49953"/>
                    <a:pt x="0" y="74718"/>
                  </a:cubicBezTo>
                  <a:cubicBezTo>
                    <a:pt x="0" y="93768"/>
                    <a:pt x="15240" y="108056"/>
                    <a:pt x="33338" y="108056"/>
                  </a:cubicBezTo>
                  <a:lnTo>
                    <a:pt x="68580" y="108056"/>
                  </a:lnTo>
                  <a:lnTo>
                    <a:pt x="59055" y="85196"/>
                  </a:lnTo>
                  <a:lnTo>
                    <a:pt x="91440" y="131868"/>
                  </a:lnTo>
                  <a:lnTo>
                    <a:pt x="91440" y="247121"/>
                  </a:lnTo>
                  <a:cubicBezTo>
                    <a:pt x="91440" y="261408"/>
                    <a:pt x="103823" y="273791"/>
                    <a:pt x="118110" y="273791"/>
                  </a:cubicBezTo>
                  <a:cubicBezTo>
                    <a:pt x="132398" y="273791"/>
                    <a:pt x="144780" y="261408"/>
                    <a:pt x="144780" y="247121"/>
                  </a:cubicBezTo>
                  <a:lnTo>
                    <a:pt x="144780" y="123296"/>
                  </a:lnTo>
                  <a:cubicBezTo>
                    <a:pt x="144780" y="117581"/>
                    <a:pt x="142875" y="112818"/>
                    <a:pt x="140018" y="108056"/>
                  </a:cubicBezTo>
                  <a:lnTo>
                    <a:pt x="102870" y="53764"/>
                  </a:lnTo>
                  <a:lnTo>
                    <a:pt x="151448" y="100436"/>
                  </a:lnTo>
                  <a:cubicBezTo>
                    <a:pt x="154305" y="102341"/>
                    <a:pt x="155258" y="105198"/>
                    <a:pt x="157163" y="108056"/>
                  </a:cubicBezTo>
                  <a:lnTo>
                    <a:pt x="510540" y="108056"/>
                  </a:lnTo>
                  <a:cubicBezTo>
                    <a:pt x="526733" y="108056"/>
                    <a:pt x="540068" y="94721"/>
                    <a:pt x="540068" y="78528"/>
                  </a:cubicBezTo>
                  <a:cubicBezTo>
                    <a:pt x="540068" y="73766"/>
                    <a:pt x="539115" y="69956"/>
                    <a:pt x="537210" y="66146"/>
                  </a:cubicBezTo>
                  <a:cubicBezTo>
                    <a:pt x="529590" y="71861"/>
                    <a:pt x="520065" y="74718"/>
                    <a:pt x="510540" y="74718"/>
                  </a:cubicBezTo>
                  <a:lnTo>
                    <a:pt x="237173" y="7471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25" name="Google Shape;1825;p47"/>
          <p:cNvGrpSpPr/>
          <p:nvPr/>
        </p:nvGrpSpPr>
        <p:grpSpPr>
          <a:xfrm>
            <a:off x="4925196" y="4024893"/>
            <a:ext cx="373574" cy="194334"/>
            <a:chOff x="4925196" y="4177293"/>
            <a:chExt cx="373574" cy="194334"/>
          </a:xfrm>
        </p:grpSpPr>
        <p:sp>
          <p:nvSpPr>
            <p:cNvPr id="1826" name="Google Shape;1826;p47"/>
            <p:cNvSpPr/>
            <p:nvPr/>
          </p:nvSpPr>
          <p:spPr>
            <a:xfrm>
              <a:off x="5192257" y="4264136"/>
              <a:ext cx="106513" cy="107013"/>
            </a:xfrm>
            <a:custGeom>
              <a:avLst/>
              <a:gdLst/>
              <a:ahLst/>
              <a:cxnLst/>
              <a:rect l="l" t="t" r="r" b="b"/>
              <a:pathLst>
                <a:path w="202882" h="203835" extrusionOk="0">
                  <a:moveTo>
                    <a:pt x="100965" y="203835"/>
                  </a:moveTo>
                  <a:cubicBezTo>
                    <a:pt x="157163" y="203835"/>
                    <a:pt x="202882" y="158115"/>
                    <a:pt x="202882" y="101918"/>
                  </a:cubicBezTo>
                  <a:cubicBezTo>
                    <a:pt x="202882" y="45720"/>
                    <a:pt x="157163" y="0"/>
                    <a:pt x="100965" y="0"/>
                  </a:cubicBezTo>
                  <a:cubicBezTo>
                    <a:pt x="90488" y="0"/>
                    <a:pt x="80963" y="1905"/>
                    <a:pt x="72390" y="3810"/>
                  </a:cubicBezTo>
                  <a:lnTo>
                    <a:pt x="10477" y="56198"/>
                  </a:lnTo>
                  <a:cubicBezTo>
                    <a:pt x="3810" y="69533"/>
                    <a:pt x="0" y="84773"/>
                    <a:pt x="0" y="101918"/>
                  </a:cubicBezTo>
                  <a:cubicBezTo>
                    <a:pt x="0" y="106680"/>
                    <a:pt x="0" y="110490"/>
                    <a:pt x="952" y="114300"/>
                  </a:cubicBezTo>
                  <a:cubicBezTo>
                    <a:pt x="19050" y="120968"/>
                    <a:pt x="31432" y="138113"/>
                    <a:pt x="31432" y="158115"/>
                  </a:cubicBezTo>
                  <a:cubicBezTo>
                    <a:pt x="31432" y="163830"/>
                    <a:pt x="30480" y="168593"/>
                    <a:pt x="28575" y="173355"/>
                  </a:cubicBezTo>
                  <a:cubicBezTo>
                    <a:pt x="46672" y="191453"/>
                    <a:pt x="72390" y="203835"/>
                    <a:pt x="100965" y="203835"/>
                  </a:cubicBezTo>
                  <a:lnTo>
                    <a:pt x="100965" y="20383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7" name="Google Shape;1827;p47"/>
            <p:cNvSpPr/>
            <p:nvPr/>
          </p:nvSpPr>
          <p:spPr>
            <a:xfrm>
              <a:off x="5008746" y="4177293"/>
              <a:ext cx="282845" cy="194334"/>
            </a:xfrm>
            <a:custGeom>
              <a:avLst/>
              <a:gdLst/>
              <a:ahLst/>
              <a:cxnLst/>
              <a:rect l="l" t="t" r="r" b="b"/>
              <a:pathLst>
                <a:path w="538753" h="370160" extrusionOk="0">
                  <a:moveTo>
                    <a:pt x="530543" y="12021"/>
                  </a:moveTo>
                  <a:cubicBezTo>
                    <a:pt x="518160" y="-2267"/>
                    <a:pt x="496253" y="-4172"/>
                    <a:pt x="481965" y="8211"/>
                  </a:cubicBezTo>
                  <a:lnTo>
                    <a:pt x="242888" y="208236"/>
                  </a:lnTo>
                  <a:lnTo>
                    <a:pt x="39053" y="208236"/>
                  </a:lnTo>
                  <a:cubicBezTo>
                    <a:pt x="18098" y="208236"/>
                    <a:pt x="0" y="225381"/>
                    <a:pt x="0" y="247288"/>
                  </a:cubicBezTo>
                  <a:lnTo>
                    <a:pt x="0" y="331108"/>
                  </a:lnTo>
                  <a:cubicBezTo>
                    <a:pt x="0" y="352063"/>
                    <a:pt x="17145" y="370161"/>
                    <a:pt x="39053" y="370161"/>
                  </a:cubicBezTo>
                  <a:lnTo>
                    <a:pt x="173355" y="370161"/>
                  </a:lnTo>
                  <a:lnTo>
                    <a:pt x="103823" y="328250"/>
                  </a:lnTo>
                  <a:lnTo>
                    <a:pt x="175260" y="353016"/>
                  </a:lnTo>
                  <a:cubicBezTo>
                    <a:pt x="178118" y="353968"/>
                    <a:pt x="181928" y="354921"/>
                    <a:pt x="185738" y="354921"/>
                  </a:cubicBezTo>
                  <a:lnTo>
                    <a:pt x="337185" y="354921"/>
                  </a:lnTo>
                  <a:cubicBezTo>
                    <a:pt x="354330" y="354921"/>
                    <a:pt x="367665" y="341586"/>
                    <a:pt x="367665" y="324441"/>
                  </a:cubicBezTo>
                  <a:cubicBezTo>
                    <a:pt x="367665" y="307296"/>
                    <a:pt x="354330" y="293961"/>
                    <a:pt x="337185" y="293961"/>
                  </a:cubicBezTo>
                  <a:lnTo>
                    <a:pt x="191453" y="293961"/>
                  </a:lnTo>
                  <a:lnTo>
                    <a:pt x="125730" y="270148"/>
                  </a:lnTo>
                  <a:lnTo>
                    <a:pt x="186690" y="277768"/>
                  </a:lnTo>
                  <a:lnTo>
                    <a:pt x="267653" y="277768"/>
                  </a:lnTo>
                  <a:lnTo>
                    <a:pt x="526732" y="60598"/>
                  </a:lnTo>
                  <a:cubicBezTo>
                    <a:pt x="541020" y="48216"/>
                    <a:pt x="542925" y="26308"/>
                    <a:pt x="530543" y="12021"/>
                  </a:cubicBezTo>
                  <a:lnTo>
                    <a:pt x="530543" y="1202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8" name="Google Shape;1828;p47"/>
            <p:cNvSpPr/>
            <p:nvPr/>
          </p:nvSpPr>
          <p:spPr>
            <a:xfrm>
              <a:off x="4925196" y="4283532"/>
              <a:ext cx="71509" cy="71509"/>
            </a:xfrm>
            <a:custGeom>
              <a:avLst/>
              <a:gdLst/>
              <a:ahLst/>
              <a:cxnLst/>
              <a:rect l="l" t="t" r="r" b="b"/>
              <a:pathLst>
                <a:path w="136207" h="136207" extrusionOk="0">
                  <a:moveTo>
                    <a:pt x="116205" y="20002"/>
                  </a:moveTo>
                  <a:cubicBezTo>
                    <a:pt x="142875" y="46673"/>
                    <a:pt x="142875" y="89535"/>
                    <a:pt x="116205" y="116205"/>
                  </a:cubicBezTo>
                  <a:cubicBezTo>
                    <a:pt x="89535" y="142875"/>
                    <a:pt x="46673" y="142875"/>
                    <a:pt x="20002" y="116205"/>
                  </a:cubicBezTo>
                  <a:cubicBezTo>
                    <a:pt x="-6667" y="89535"/>
                    <a:pt x="-6667" y="46673"/>
                    <a:pt x="20002" y="20002"/>
                  </a:cubicBezTo>
                  <a:cubicBezTo>
                    <a:pt x="46673" y="-6667"/>
                    <a:pt x="89535" y="-6667"/>
                    <a:pt x="116205" y="20002"/>
                  </a:cubicBezTo>
                  <a:lnTo>
                    <a:pt x="116205" y="2000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29" name="Google Shape;1829;p47"/>
          <p:cNvGrpSpPr/>
          <p:nvPr/>
        </p:nvGrpSpPr>
        <p:grpSpPr>
          <a:xfrm>
            <a:off x="3935806" y="3934689"/>
            <a:ext cx="262966" cy="374800"/>
            <a:chOff x="3935806" y="4087089"/>
            <a:chExt cx="262966" cy="374800"/>
          </a:xfrm>
        </p:grpSpPr>
        <p:sp>
          <p:nvSpPr>
            <p:cNvPr id="1830" name="Google Shape;1830;p47"/>
            <p:cNvSpPr/>
            <p:nvPr/>
          </p:nvSpPr>
          <p:spPr>
            <a:xfrm>
              <a:off x="4034772" y="4090072"/>
              <a:ext cx="61007" cy="61008"/>
            </a:xfrm>
            <a:custGeom>
              <a:avLst/>
              <a:gdLst/>
              <a:ahLst/>
              <a:cxnLst/>
              <a:rect l="l" t="t" r="r" b="b"/>
              <a:pathLst>
                <a:path w="116204" h="116205" extrusionOk="0">
                  <a:moveTo>
                    <a:pt x="116205" y="58103"/>
                  </a:moveTo>
                  <a:cubicBezTo>
                    <a:pt x="116205" y="90488"/>
                    <a:pt x="90488" y="116205"/>
                    <a:pt x="58103" y="116205"/>
                  </a:cubicBezTo>
                  <a:cubicBezTo>
                    <a:pt x="25717" y="116205"/>
                    <a:pt x="0" y="90488"/>
                    <a:pt x="0" y="58103"/>
                  </a:cubicBezTo>
                  <a:cubicBezTo>
                    <a:pt x="0" y="25718"/>
                    <a:pt x="25717" y="0"/>
                    <a:pt x="58103" y="0"/>
                  </a:cubicBezTo>
                  <a:cubicBezTo>
                    <a:pt x="90488" y="0"/>
                    <a:pt x="116205" y="25718"/>
                    <a:pt x="116205" y="58103"/>
                  </a:cubicBezTo>
                  <a:lnTo>
                    <a:pt x="116205" y="5810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1" name="Google Shape;1831;p47"/>
            <p:cNvSpPr/>
            <p:nvPr/>
          </p:nvSpPr>
          <p:spPr>
            <a:xfrm>
              <a:off x="3959677" y="4087089"/>
              <a:ext cx="21502" cy="11501"/>
            </a:xfrm>
            <a:custGeom>
              <a:avLst/>
              <a:gdLst/>
              <a:ahLst/>
              <a:cxnLst/>
              <a:rect l="l" t="t" r="r" b="b"/>
              <a:pathLst>
                <a:path w="40957" h="21907" extrusionOk="0">
                  <a:moveTo>
                    <a:pt x="36195" y="21907"/>
                  </a:moveTo>
                  <a:cubicBezTo>
                    <a:pt x="37147" y="17145"/>
                    <a:pt x="38100" y="13335"/>
                    <a:pt x="40957" y="9525"/>
                  </a:cubicBezTo>
                  <a:cubicBezTo>
                    <a:pt x="36195" y="3810"/>
                    <a:pt x="28575" y="0"/>
                    <a:pt x="20003" y="0"/>
                  </a:cubicBezTo>
                  <a:cubicBezTo>
                    <a:pt x="12382" y="0"/>
                    <a:pt x="4763" y="2857"/>
                    <a:pt x="0" y="8573"/>
                  </a:cubicBezTo>
                  <a:cubicBezTo>
                    <a:pt x="2857" y="12382"/>
                    <a:pt x="3810" y="17145"/>
                    <a:pt x="4763" y="21907"/>
                  </a:cubicBezTo>
                  <a:lnTo>
                    <a:pt x="36195" y="2190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2" name="Google Shape;1832;p47"/>
            <p:cNvSpPr/>
            <p:nvPr/>
          </p:nvSpPr>
          <p:spPr>
            <a:xfrm>
              <a:off x="4152637" y="4087089"/>
              <a:ext cx="21502" cy="11501"/>
            </a:xfrm>
            <a:custGeom>
              <a:avLst/>
              <a:gdLst/>
              <a:ahLst/>
              <a:cxnLst/>
              <a:rect l="l" t="t" r="r" b="b"/>
              <a:pathLst>
                <a:path w="40957" h="21907" extrusionOk="0">
                  <a:moveTo>
                    <a:pt x="37148" y="21907"/>
                  </a:moveTo>
                  <a:cubicBezTo>
                    <a:pt x="38100" y="17145"/>
                    <a:pt x="39053" y="13335"/>
                    <a:pt x="40958" y="9525"/>
                  </a:cubicBezTo>
                  <a:cubicBezTo>
                    <a:pt x="36195" y="3810"/>
                    <a:pt x="28575" y="0"/>
                    <a:pt x="20003" y="0"/>
                  </a:cubicBezTo>
                  <a:cubicBezTo>
                    <a:pt x="12383" y="0"/>
                    <a:pt x="4763" y="2857"/>
                    <a:pt x="0" y="8573"/>
                  </a:cubicBezTo>
                  <a:cubicBezTo>
                    <a:pt x="2858" y="12382"/>
                    <a:pt x="4763" y="17145"/>
                    <a:pt x="4763" y="21907"/>
                  </a:cubicBezTo>
                  <a:lnTo>
                    <a:pt x="37148" y="2190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3" name="Google Shape;1833;p47"/>
            <p:cNvSpPr/>
            <p:nvPr/>
          </p:nvSpPr>
          <p:spPr>
            <a:xfrm>
              <a:off x="3954704" y="4131848"/>
              <a:ext cx="223528" cy="330041"/>
            </a:xfrm>
            <a:custGeom>
              <a:avLst/>
              <a:gdLst/>
              <a:ahLst/>
              <a:cxnLst/>
              <a:rect l="l" t="t" r="r" b="b"/>
              <a:pathLst>
                <a:path w="425767" h="628650" extrusionOk="0">
                  <a:moveTo>
                    <a:pt x="416243" y="0"/>
                  </a:moveTo>
                  <a:lnTo>
                    <a:pt x="383857" y="0"/>
                  </a:lnTo>
                  <a:cubicBezTo>
                    <a:pt x="382905" y="8573"/>
                    <a:pt x="378143" y="16193"/>
                    <a:pt x="370522" y="21907"/>
                  </a:cubicBezTo>
                  <a:lnTo>
                    <a:pt x="370522" y="54293"/>
                  </a:lnTo>
                  <a:cubicBezTo>
                    <a:pt x="358140" y="54293"/>
                    <a:pt x="71438" y="54293"/>
                    <a:pt x="56197" y="54293"/>
                  </a:cubicBezTo>
                  <a:lnTo>
                    <a:pt x="56197" y="20002"/>
                  </a:lnTo>
                  <a:cubicBezTo>
                    <a:pt x="50482" y="15240"/>
                    <a:pt x="45720" y="7620"/>
                    <a:pt x="44768" y="0"/>
                  </a:cubicBezTo>
                  <a:lnTo>
                    <a:pt x="12382" y="0"/>
                  </a:lnTo>
                  <a:cubicBezTo>
                    <a:pt x="11430" y="8573"/>
                    <a:pt x="6668" y="16193"/>
                    <a:pt x="0" y="21907"/>
                  </a:cubicBezTo>
                  <a:lnTo>
                    <a:pt x="0" y="82868"/>
                  </a:lnTo>
                  <a:cubicBezTo>
                    <a:pt x="0" y="98107"/>
                    <a:pt x="12382" y="111443"/>
                    <a:pt x="28575" y="111443"/>
                  </a:cubicBezTo>
                  <a:lnTo>
                    <a:pt x="136207" y="111443"/>
                  </a:lnTo>
                  <a:lnTo>
                    <a:pt x="136207" y="595313"/>
                  </a:lnTo>
                  <a:cubicBezTo>
                    <a:pt x="136207" y="614363"/>
                    <a:pt x="151447" y="628650"/>
                    <a:pt x="169545" y="628650"/>
                  </a:cubicBezTo>
                  <a:cubicBezTo>
                    <a:pt x="188595" y="628650"/>
                    <a:pt x="202882" y="613410"/>
                    <a:pt x="202882" y="595313"/>
                  </a:cubicBezTo>
                  <a:lnTo>
                    <a:pt x="202882" y="324802"/>
                  </a:lnTo>
                  <a:lnTo>
                    <a:pt x="217170" y="324802"/>
                  </a:lnTo>
                  <a:lnTo>
                    <a:pt x="217170" y="595313"/>
                  </a:lnTo>
                  <a:cubicBezTo>
                    <a:pt x="217170" y="614363"/>
                    <a:pt x="232410" y="628650"/>
                    <a:pt x="250507" y="628650"/>
                  </a:cubicBezTo>
                  <a:cubicBezTo>
                    <a:pt x="269557" y="628650"/>
                    <a:pt x="283845" y="613410"/>
                    <a:pt x="283845" y="595313"/>
                  </a:cubicBezTo>
                  <a:cubicBezTo>
                    <a:pt x="283845" y="595313"/>
                    <a:pt x="283845" y="111443"/>
                    <a:pt x="283845" y="111443"/>
                  </a:cubicBezTo>
                  <a:lnTo>
                    <a:pt x="397193" y="111443"/>
                  </a:lnTo>
                  <a:cubicBezTo>
                    <a:pt x="412432" y="111443"/>
                    <a:pt x="425768" y="99060"/>
                    <a:pt x="425768" y="82868"/>
                  </a:cubicBezTo>
                  <a:lnTo>
                    <a:pt x="425768" y="20002"/>
                  </a:lnTo>
                  <a:cubicBezTo>
                    <a:pt x="421957" y="15240"/>
                    <a:pt x="417195" y="8573"/>
                    <a:pt x="416243" y="0"/>
                  </a:cubicBezTo>
                  <a:lnTo>
                    <a:pt x="41624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4" name="Google Shape;1834;p47"/>
            <p:cNvSpPr/>
            <p:nvPr/>
          </p:nvSpPr>
          <p:spPr>
            <a:xfrm>
              <a:off x="3935806" y="4091564"/>
              <a:ext cx="69508" cy="48005"/>
            </a:xfrm>
            <a:custGeom>
              <a:avLst/>
              <a:gdLst/>
              <a:ahLst/>
              <a:cxnLst/>
              <a:rect l="l" t="t" r="r" b="b"/>
              <a:pathLst>
                <a:path w="132397" h="91439" extrusionOk="0">
                  <a:moveTo>
                    <a:pt x="96202" y="73342"/>
                  </a:moveTo>
                  <a:cubicBezTo>
                    <a:pt x="96202" y="82867"/>
                    <a:pt x="103822" y="91440"/>
                    <a:pt x="114300" y="91440"/>
                  </a:cubicBezTo>
                  <a:cubicBezTo>
                    <a:pt x="123825" y="91440"/>
                    <a:pt x="132397" y="83820"/>
                    <a:pt x="132397" y="73342"/>
                  </a:cubicBezTo>
                  <a:lnTo>
                    <a:pt x="132397" y="18097"/>
                  </a:lnTo>
                  <a:cubicBezTo>
                    <a:pt x="132397" y="8572"/>
                    <a:pt x="124777" y="0"/>
                    <a:pt x="114300" y="0"/>
                  </a:cubicBezTo>
                  <a:cubicBezTo>
                    <a:pt x="104775" y="0"/>
                    <a:pt x="96202" y="7620"/>
                    <a:pt x="96202" y="18097"/>
                  </a:cubicBezTo>
                  <a:lnTo>
                    <a:pt x="96202" y="27622"/>
                  </a:lnTo>
                  <a:lnTo>
                    <a:pt x="36195" y="27622"/>
                  </a:lnTo>
                  <a:lnTo>
                    <a:pt x="36195" y="18097"/>
                  </a:lnTo>
                  <a:cubicBezTo>
                    <a:pt x="36195" y="8572"/>
                    <a:pt x="28575" y="0"/>
                    <a:pt x="18097" y="0"/>
                  </a:cubicBezTo>
                  <a:cubicBezTo>
                    <a:pt x="8572" y="0"/>
                    <a:pt x="0" y="7620"/>
                    <a:pt x="0" y="18097"/>
                  </a:cubicBezTo>
                  <a:lnTo>
                    <a:pt x="0" y="73342"/>
                  </a:lnTo>
                  <a:cubicBezTo>
                    <a:pt x="0" y="82867"/>
                    <a:pt x="7620" y="91440"/>
                    <a:pt x="18097" y="91440"/>
                  </a:cubicBezTo>
                  <a:cubicBezTo>
                    <a:pt x="27622" y="91440"/>
                    <a:pt x="36195" y="83820"/>
                    <a:pt x="36195" y="73342"/>
                  </a:cubicBezTo>
                  <a:lnTo>
                    <a:pt x="36195" y="63817"/>
                  </a:lnTo>
                  <a:lnTo>
                    <a:pt x="96202" y="63817"/>
                  </a:lnTo>
                  <a:lnTo>
                    <a:pt x="96202" y="733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5" name="Google Shape;1835;p47"/>
            <p:cNvSpPr/>
            <p:nvPr/>
          </p:nvSpPr>
          <p:spPr>
            <a:xfrm>
              <a:off x="4129263" y="4091564"/>
              <a:ext cx="69508" cy="48005"/>
            </a:xfrm>
            <a:custGeom>
              <a:avLst/>
              <a:gdLst/>
              <a:ahLst/>
              <a:cxnLst/>
              <a:rect l="l" t="t" r="r" b="b"/>
              <a:pathLst>
                <a:path w="132397" h="91439" extrusionOk="0">
                  <a:moveTo>
                    <a:pt x="114300" y="0"/>
                  </a:moveTo>
                  <a:cubicBezTo>
                    <a:pt x="104775" y="0"/>
                    <a:pt x="96203" y="7620"/>
                    <a:pt x="96203" y="18097"/>
                  </a:cubicBezTo>
                  <a:lnTo>
                    <a:pt x="96203" y="27622"/>
                  </a:lnTo>
                  <a:lnTo>
                    <a:pt x="36195" y="27622"/>
                  </a:lnTo>
                  <a:lnTo>
                    <a:pt x="36195" y="18097"/>
                  </a:lnTo>
                  <a:cubicBezTo>
                    <a:pt x="36195" y="8572"/>
                    <a:pt x="28575" y="0"/>
                    <a:pt x="18097" y="0"/>
                  </a:cubicBezTo>
                  <a:cubicBezTo>
                    <a:pt x="8572" y="0"/>
                    <a:pt x="0" y="7620"/>
                    <a:pt x="0" y="18097"/>
                  </a:cubicBezTo>
                  <a:lnTo>
                    <a:pt x="0" y="73342"/>
                  </a:lnTo>
                  <a:cubicBezTo>
                    <a:pt x="0" y="82867"/>
                    <a:pt x="7620" y="91440"/>
                    <a:pt x="18097" y="91440"/>
                  </a:cubicBezTo>
                  <a:cubicBezTo>
                    <a:pt x="27622" y="91440"/>
                    <a:pt x="36195" y="83820"/>
                    <a:pt x="36195" y="73342"/>
                  </a:cubicBezTo>
                  <a:lnTo>
                    <a:pt x="36195" y="63817"/>
                  </a:lnTo>
                  <a:lnTo>
                    <a:pt x="96203" y="63817"/>
                  </a:lnTo>
                  <a:lnTo>
                    <a:pt x="96203" y="73342"/>
                  </a:lnTo>
                  <a:cubicBezTo>
                    <a:pt x="96203" y="82867"/>
                    <a:pt x="103822" y="91440"/>
                    <a:pt x="114300" y="91440"/>
                  </a:cubicBezTo>
                  <a:cubicBezTo>
                    <a:pt x="123825" y="91440"/>
                    <a:pt x="132397" y="83820"/>
                    <a:pt x="132397" y="73342"/>
                  </a:cubicBezTo>
                  <a:lnTo>
                    <a:pt x="132397" y="18097"/>
                  </a:lnTo>
                  <a:cubicBezTo>
                    <a:pt x="131445" y="7620"/>
                    <a:pt x="123825" y="0"/>
                    <a:pt x="114300" y="0"/>
                  </a:cubicBezTo>
                  <a:lnTo>
                    <a:pt x="11430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36" name="Google Shape;1836;p47"/>
          <p:cNvGrpSpPr/>
          <p:nvPr/>
        </p:nvGrpSpPr>
        <p:grpSpPr>
          <a:xfrm>
            <a:off x="7012890" y="3391006"/>
            <a:ext cx="375047" cy="228695"/>
            <a:chOff x="7012890" y="3467206"/>
            <a:chExt cx="375047" cy="228695"/>
          </a:xfrm>
        </p:grpSpPr>
        <p:sp>
          <p:nvSpPr>
            <p:cNvPr id="1837" name="Google Shape;1837;p47"/>
            <p:cNvSpPr/>
            <p:nvPr/>
          </p:nvSpPr>
          <p:spPr>
            <a:xfrm>
              <a:off x="7077080" y="3467206"/>
              <a:ext cx="63934" cy="64298"/>
            </a:xfrm>
            <a:custGeom>
              <a:avLst/>
              <a:gdLst/>
              <a:ahLst/>
              <a:cxnLst/>
              <a:rect l="l" t="t" r="r" b="b"/>
              <a:pathLst>
                <a:path w="121779" h="122472" extrusionOk="0">
                  <a:moveTo>
                    <a:pt x="98037" y="13006"/>
                  </a:moveTo>
                  <a:cubicBezTo>
                    <a:pt x="124707" y="33961"/>
                    <a:pt x="129470" y="72061"/>
                    <a:pt x="109467" y="98731"/>
                  </a:cubicBezTo>
                  <a:cubicBezTo>
                    <a:pt x="88512" y="125401"/>
                    <a:pt x="50412" y="130163"/>
                    <a:pt x="23742" y="110161"/>
                  </a:cubicBezTo>
                  <a:cubicBezTo>
                    <a:pt x="-2928" y="89206"/>
                    <a:pt x="-7691" y="51106"/>
                    <a:pt x="12312" y="24436"/>
                  </a:cubicBezTo>
                  <a:cubicBezTo>
                    <a:pt x="33267" y="-3187"/>
                    <a:pt x="71367" y="-7949"/>
                    <a:pt x="98037" y="13006"/>
                  </a:cubicBezTo>
                  <a:lnTo>
                    <a:pt x="98037" y="1300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8" name="Google Shape;1838;p47"/>
            <p:cNvSpPr/>
            <p:nvPr/>
          </p:nvSpPr>
          <p:spPr>
            <a:xfrm>
              <a:off x="7226738" y="3599820"/>
              <a:ext cx="49006" cy="29003"/>
            </a:xfrm>
            <a:custGeom>
              <a:avLst/>
              <a:gdLst/>
              <a:ahLst/>
              <a:cxnLst/>
              <a:rect l="l" t="t" r="r" b="b"/>
              <a:pathLst>
                <a:path w="93344" h="55244" extrusionOk="0">
                  <a:moveTo>
                    <a:pt x="0" y="12382"/>
                  </a:moveTo>
                  <a:cubicBezTo>
                    <a:pt x="2857" y="16192"/>
                    <a:pt x="22860" y="49530"/>
                    <a:pt x="25718" y="55245"/>
                  </a:cubicBezTo>
                  <a:lnTo>
                    <a:pt x="93345" y="55245"/>
                  </a:lnTo>
                  <a:cubicBezTo>
                    <a:pt x="93345" y="49530"/>
                    <a:pt x="91440" y="43815"/>
                    <a:pt x="88582" y="39052"/>
                  </a:cubicBezTo>
                  <a:lnTo>
                    <a:pt x="64770" y="0"/>
                  </a:lnTo>
                  <a:cubicBezTo>
                    <a:pt x="58102" y="5715"/>
                    <a:pt x="50482" y="8572"/>
                    <a:pt x="41910" y="9525"/>
                  </a:cubicBezTo>
                  <a:lnTo>
                    <a:pt x="0" y="1238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9" name="Google Shape;1839;p47"/>
            <p:cNvSpPr/>
            <p:nvPr/>
          </p:nvSpPr>
          <p:spPr>
            <a:xfrm>
              <a:off x="7204855" y="3551859"/>
              <a:ext cx="33004" cy="12720"/>
            </a:xfrm>
            <a:custGeom>
              <a:avLst/>
              <a:gdLst/>
              <a:ahLst/>
              <a:cxnLst/>
              <a:rect l="l" t="t" r="r" b="b"/>
              <a:pathLst>
                <a:path w="62865" h="24229" extrusionOk="0">
                  <a:moveTo>
                    <a:pt x="62865" y="19467"/>
                  </a:moveTo>
                  <a:lnTo>
                    <a:pt x="60008" y="14705"/>
                  </a:lnTo>
                  <a:cubicBezTo>
                    <a:pt x="48578" y="-3392"/>
                    <a:pt x="22860" y="-5298"/>
                    <a:pt x="9525" y="11847"/>
                  </a:cubicBezTo>
                  <a:lnTo>
                    <a:pt x="0" y="24230"/>
                  </a:lnTo>
                  <a:lnTo>
                    <a:pt x="62865" y="1946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0" name="Google Shape;1840;p47"/>
            <p:cNvSpPr/>
            <p:nvPr/>
          </p:nvSpPr>
          <p:spPr>
            <a:xfrm>
              <a:off x="7012890" y="3677900"/>
              <a:ext cx="375047" cy="18002"/>
            </a:xfrm>
            <a:custGeom>
              <a:avLst/>
              <a:gdLst/>
              <a:ahLst/>
              <a:cxnLst/>
              <a:rect l="l" t="t" r="r" b="b"/>
              <a:pathLst>
                <a:path w="714375" h="34289" extrusionOk="0">
                  <a:moveTo>
                    <a:pt x="697230" y="0"/>
                  </a:moveTo>
                  <a:lnTo>
                    <a:pt x="17145" y="0"/>
                  </a:lnTo>
                  <a:cubicBezTo>
                    <a:pt x="7620" y="0"/>
                    <a:pt x="0" y="7620"/>
                    <a:pt x="0" y="17145"/>
                  </a:cubicBezTo>
                  <a:cubicBezTo>
                    <a:pt x="0" y="26670"/>
                    <a:pt x="7620" y="34290"/>
                    <a:pt x="17145" y="34290"/>
                  </a:cubicBezTo>
                  <a:lnTo>
                    <a:pt x="697230" y="34290"/>
                  </a:lnTo>
                  <a:cubicBezTo>
                    <a:pt x="706755" y="34290"/>
                    <a:pt x="714375" y="26670"/>
                    <a:pt x="714375" y="17145"/>
                  </a:cubicBezTo>
                  <a:cubicBezTo>
                    <a:pt x="714375" y="7620"/>
                    <a:pt x="706755" y="0"/>
                    <a:pt x="697230" y="0"/>
                  </a:cubicBezTo>
                  <a:lnTo>
                    <a:pt x="69723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1" name="Google Shape;1841;p47"/>
            <p:cNvSpPr/>
            <p:nvPr/>
          </p:nvSpPr>
          <p:spPr>
            <a:xfrm>
              <a:off x="7084883" y="3536044"/>
              <a:ext cx="292155" cy="136135"/>
            </a:xfrm>
            <a:custGeom>
              <a:avLst/>
              <a:gdLst/>
              <a:ahLst/>
              <a:cxnLst/>
              <a:rect l="l" t="t" r="r" b="b"/>
              <a:pathLst>
                <a:path w="556486" h="259305" extrusionOk="0">
                  <a:moveTo>
                    <a:pt x="556486" y="225016"/>
                  </a:moveTo>
                  <a:cubicBezTo>
                    <a:pt x="555533" y="207871"/>
                    <a:pt x="541246" y="195488"/>
                    <a:pt x="525053" y="195488"/>
                  </a:cubicBezTo>
                  <a:lnTo>
                    <a:pt x="204061" y="195488"/>
                  </a:lnTo>
                  <a:lnTo>
                    <a:pt x="244066" y="137386"/>
                  </a:lnTo>
                  <a:lnTo>
                    <a:pt x="198346" y="141196"/>
                  </a:lnTo>
                  <a:cubicBezTo>
                    <a:pt x="195488" y="141196"/>
                    <a:pt x="187869" y="144053"/>
                    <a:pt x="179296" y="138338"/>
                  </a:cubicBezTo>
                  <a:lnTo>
                    <a:pt x="116431" y="97381"/>
                  </a:lnTo>
                  <a:lnTo>
                    <a:pt x="184058" y="125956"/>
                  </a:lnTo>
                  <a:cubicBezTo>
                    <a:pt x="187869" y="127861"/>
                    <a:pt x="192631" y="127861"/>
                    <a:pt x="196441" y="127861"/>
                  </a:cubicBezTo>
                  <a:lnTo>
                    <a:pt x="312646" y="119288"/>
                  </a:lnTo>
                  <a:cubicBezTo>
                    <a:pt x="327886" y="118336"/>
                    <a:pt x="339316" y="105001"/>
                    <a:pt x="338363" y="89761"/>
                  </a:cubicBezTo>
                  <a:cubicBezTo>
                    <a:pt x="337411" y="74521"/>
                    <a:pt x="324076" y="63091"/>
                    <a:pt x="308836" y="64044"/>
                  </a:cubicBezTo>
                  <a:lnTo>
                    <a:pt x="199299" y="72616"/>
                  </a:lnTo>
                  <a:lnTo>
                    <a:pt x="149769" y="51661"/>
                  </a:lnTo>
                  <a:lnTo>
                    <a:pt x="138338" y="23086"/>
                  </a:lnTo>
                  <a:cubicBezTo>
                    <a:pt x="131671" y="4988"/>
                    <a:pt x="111669" y="-4537"/>
                    <a:pt x="93571" y="2131"/>
                  </a:cubicBezTo>
                  <a:lnTo>
                    <a:pt x="23086" y="27848"/>
                  </a:lnTo>
                  <a:cubicBezTo>
                    <a:pt x="4988" y="34516"/>
                    <a:pt x="-4537" y="54519"/>
                    <a:pt x="2131" y="72616"/>
                  </a:cubicBezTo>
                  <a:lnTo>
                    <a:pt x="54519" y="217396"/>
                  </a:lnTo>
                  <a:cubicBezTo>
                    <a:pt x="63091" y="242161"/>
                    <a:pt x="86903" y="259306"/>
                    <a:pt x="113574" y="259306"/>
                  </a:cubicBezTo>
                  <a:lnTo>
                    <a:pt x="525053" y="259306"/>
                  </a:lnTo>
                  <a:cubicBezTo>
                    <a:pt x="542199" y="256448"/>
                    <a:pt x="556486" y="242161"/>
                    <a:pt x="556486" y="225016"/>
                  </a:cubicBezTo>
                  <a:lnTo>
                    <a:pt x="556486" y="22501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1845"/>
        <p:cNvGrpSpPr/>
        <p:nvPr/>
      </p:nvGrpSpPr>
      <p:grpSpPr>
        <a:xfrm>
          <a:off x="0" y="0"/>
          <a:ext cx="0" cy="0"/>
          <a:chOff x="0" y="0"/>
          <a:chExt cx="0" cy="0"/>
        </a:xfrm>
      </p:grpSpPr>
      <p:sp>
        <p:nvSpPr>
          <p:cNvPr id="1846" name="Google Shape;1846;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1847" name="Google Shape;1847;p48"/>
          <p:cNvSpPr txBox="1">
            <a:spLocks noGrp="1"/>
          </p:cNvSpPr>
          <p:nvPr>
            <p:ph type="body" idx="1"/>
          </p:nvPr>
        </p:nvSpPr>
        <p:spPr>
          <a:xfrm>
            <a:off x="720000" y="1152475"/>
            <a:ext cx="7704000" cy="345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that of this template:</a:t>
            </a:r>
            <a:endParaRPr/>
          </a:p>
          <a:p>
            <a:pPr marL="0" lvl="0" indent="0" algn="l" rtl="0">
              <a:spcBef>
                <a:spcPts val="1000"/>
              </a:spcBef>
              <a:spcAft>
                <a:spcPts val="0"/>
              </a:spcAft>
              <a:buNone/>
            </a:pPr>
            <a:r>
              <a:rPr lang="en" b="1"/>
              <a:t>Photos</a:t>
            </a:r>
            <a:endParaRPr b="1"/>
          </a:p>
          <a:p>
            <a:pPr marL="457200" lvl="0" indent="-317500" algn="l" rtl="0">
              <a:spcBef>
                <a:spcPts val="0"/>
              </a:spcBef>
              <a:spcAft>
                <a:spcPts val="0"/>
              </a:spcAft>
              <a:buClr>
                <a:schemeClr val="dk1"/>
              </a:buClr>
              <a:buSzPts val="1400"/>
              <a:buChar char="●"/>
            </a:pPr>
            <a:r>
              <a:rPr lang="en" u="sng">
                <a:hlinkClick r:id="rId3"/>
              </a:rPr>
              <a:t>Hand drawn psychologist instagram stories template</a:t>
            </a:r>
            <a:endParaRPr/>
          </a:p>
          <a:p>
            <a:pPr marL="457200" lvl="0" indent="-317500" algn="l" rtl="0">
              <a:spcBef>
                <a:spcPts val="0"/>
              </a:spcBef>
              <a:spcAft>
                <a:spcPts val="0"/>
              </a:spcAft>
              <a:buClr>
                <a:schemeClr val="dk1"/>
              </a:buClr>
              <a:buSzPts val="1400"/>
              <a:buChar char="●"/>
            </a:pPr>
            <a:r>
              <a:rPr lang="en" u="sng">
                <a:hlinkClick r:id="rId4"/>
              </a:rPr>
              <a:t>Hand drawn abstract outline background II</a:t>
            </a:r>
            <a:endParaRPr/>
          </a:p>
        </p:txBody>
      </p:sp>
      <p:grpSp>
        <p:nvGrpSpPr>
          <p:cNvPr id="1848" name="Google Shape;1848;p48"/>
          <p:cNvGrpSpPr/>
          <p:nvPr/>
        </p:nvGrpSpPr>
        <p:grpSpPr>
          <a:xfrm>
            <a:off x="1379263" y="2994600"/>
            <a:ext cx="1293000" cy="1293000"/>
            <a:chOff x="1671575" y="2949225"/>
            <a:chExt cx="1293000" cy="1293000"/>
          </a:xfrm>
        </p:grpSpPr>
        <p:sp>
          <p:nvSpPr>
            <p:cNvPr id="1849" name="Google Shape;1849;p48"/>
            <p:cNvSpPr/>
            <p:nvPr/>
          </p:nvSpPr>
          <p:spPr>
            <a:xfrm>
              <a:off x="1671575" y="2949225"/>
              <a:ext cx="1293000" cy="1293000"/>
            </a:xfrm>
            <a:prstGeom prst="blockArc">
              <a:avLst>
                <a:gd name="adj1" fmla="val 10800000"/>
                <a:gd name="adj2" fmla="val 21399212"/>
                <a:gd name="adj3" fmla="val 8918"/>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850" name="Google Shape;1850;p48"/>
            <p:cNvSpPr/>
            <p:nvPr/>
          </p:nvSpPr>
          <p:spPr>
            <a:xfrm>
              <a:off x="2170650" y="3419900"/>
              <a:ext cx="294900" cy="294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grpSp>
      <p:grpSp>
        <p:nvGrpSpPr>
          <p:cNvPr id="1851" name="Google Shape;1851;p48"/>
          <p:cNvGrpSpPr/>
          <p:nvPr/>
        </p:nvGrpSpPr>
        <p:grpSpPr>
          <a:xfrm>
            <a:off x="3268872" y="2540925"/>
            <a:ext cx="374400" cy="1701300"/>
            <a:chOff x="2573225" y="2495550"/>
            <a:chExt cx="374400" cy="1701300"/>
          </a:xfrm>
        </p:grpSpPr>
        <p:sp>
          <p:nvSpPr>
            <p:cNvPr id="1852" name="Google Shape;1852;p48"/>
            <p:cNvSpPr/>
            <p:nvPr/>
          </p:nvSpPr>
          <p:spPr>
            <a:xfrm>
              <a:off x="2573225" y="2495550"/>
              <a:ext cx="79500" cy="17013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853" name="Google Shape;1853;p48"/>
            <p:cNvSpPr/>
            <p:nvPr/>
          </p:nvSpPr>
          <p:spPr>
            <a:xfrm>
              <a:off x="2720675" y="2495550"/>
              <a:ext cx="79500" cy="17013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854" name="Google Shape;1854;p48"/>
            <p:cNvSpPr/>
            <p:nvPr/>
          </p:nvSpPr>
          <p:spPr>
            <a:xfrm>
              <a:off x="2868125" y="2495550"/>
              <a:ext cx="79500" cy="1701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grpSp>
      <p:sp>
        <p:nvSpPr>
          <p:cNvPr id="1855" name="Google Shape;1855;p48"/>
          <p:cNvSpPr/>
          <p:nvPr/>
        </p:nvSpPr>
        <p:spPr>
          <a:xfrm>
            <a:off x="4239882" y="2994600"/>
            <a:ext cx="1122900" cy="1122900"/>
          </a:xfrm>
          <a:prstGeom prst="pie">
            <a:avLst>
              <a:gd name="adj1" fmla="val 10753306"/>
              <a:gd name="adj2" fmla="val 199"/>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grpSp>
        <p:nvGrpSpPr>
          <p:cNvPr id="1856" name="Google Shape;1856;p48"/>
          <p:cNvGrpSpPr/>
          <p:nvPr/>
        </p:nvGrpSpPr>
        <p:grpSpPr>
          <a:xfrm>
            <a:off x="5959392" y="2726920"/>
            <a:ext cx="102900" cy="1329300"/>
            <a:chOff x="5255570" y="2642545"/>
            <a:chExt cx="102900" cy="1329300"/>
          </a:xfrm>
        </p:grpSpPr>
        <p:sp>
          <p:nvSpPr>
            <p:cNvPr id="1857" name="Google Shape;1857;p48"/>
            <p:cNvSpPr/>
            <p:nvPr/>
          </p:nvSpPr>
          <p:spPr>
            <a:xfrm>
              <a:off x="5255570" y="2642545"/>
              <a:ext cx="102900" cy="102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858" name="Google Shape;1858;p48"/>
            <p:cNvSpPr/>
            <p:nvPr/>
          </p:nvSpPr>
          <p:spPr>
            <a:xfrm>
              <a:off x="5255570" y="2949220"/>
              <a:ext cx="102900" cy="102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859" name="Google Shape;1859;p48"/>
            <p:cNvSpPr/>
            <p:nvPr/>
          </p:nvSpPr>
          <p:spPr>
            <a:xfrm>
              <a:off x="5255570" y="3255895"/>
              <a:ext cx="102900" cy="102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860" name="Google Shape;1860;p48"/>
            <p:cNvSpPr/>
            <p:nvPr/>
          </p:nvSpPr>
          <p:spPr>
            <a:xfrm>
              <a:off x="5255570" y="3562570"/>
              <a:ext cx="102900" cy="102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861" name="Google Shape;1861;p48"/>
            <p:cNvSpPr/>
            <p:nvPr/>
          </p:nvSpPr>
          <p:spPr>
            <a:xfrm>
              <a:off x="5255570" y="3869245"/>
              <a:ext cx="102900" cy="102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grpSp>
      <p:grpSp>
        <p:nvGrpSpPr>
          <p:cNvPr id="1862" name="Google Shape;1862;p48"/>
          <p:cNvGrpSpPr/>
          <p:nvPr/>
        </p:nvGrpSpPr>
        <p:grpSpPr>
          <a:xfrm>
            <a:off x="6658901" y="2842214"/>
            <a:ext cx="1105827" cy="1098734"/>
            <a:chOff x="6094914" y="2796839"/>
            <a:chExt cx="1105827" cy="1098734"/>
          </a:xfrm>
        </p:grpSpPr>
        <p:sp>
          <p:nvSpPr>
            <p:cNvPr id="1863" name="Google Shape;1863;p48"/>
            <p:cNvSpPr/>
            <p:nvPr/>
          </p:nvSpPr>
          <p:spPr>
            <a:xfrm>
              <a:off x="6094915" y="2796839"/>
              <a:ext cx="56700" cy="5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864" name="Google Shape;1864;p48"/>
            <p:cNvSpPr/>
            <p:nvPr/>
          </p:nvSpPr>
          <p:spPr>
            <a:xfrm>
              <a:off x="6094915" y="2970561"/>
              <a:ext cx="56700" cy="5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865" name="Google Shape;1865;p48"/>
            <p:cNvSpPr/>
            <p:nvPr/>
          </p:nvSpPr>
          <p:spPr>
            <a:xfrm>
              <a:off x="6094915" y="3144284"/>
              <a:ext cx="56700" cy="5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866" name="Google Shape;1866;p48"/>
            <p:cNvSpPr/>
            <p:nvPr/>
          </p:nvSpPr>
          <p:spPr>
            <a:xfrm>
              <a:off x="6094914" y="3318006"/>
              <a:ext cx="56700" cy="5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867" name="Google Shape;1867;p48"/>
            <p:cNvSpPr/>
            <p:nvPr/>
          </p:nvSpPr>
          <p:spPr>
            <a:xfrm>
              <a:off x="6094914" y="3491728"/>
              <a:ext cx="56700" cy="5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868" name="Google Shape;1868;p48"/>
            <p:cNvSpPr/>
            <p:nvPr/>
          </p:nvSpPr>
          <p:spPr>
            <a:xfrm>
              <a:off x="6094914" y="3665450"/>
              <a:ext cx="56700" cy="5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869" name="Google Shape;1869;p48"/>
            <p:cNvSpPr/>
            <p:nvPr/>
          </p:nvSpPr>
          <p:spPr>
            <a:xfrm>
              <a:off x="6094915" y="3839173"/>
              <a:ext cx="56700" cy="5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870" name="Google Shape;1870;p48"/>
            <p:cNvSpPr/>
            <p:nvPr/>
          </p:nvSpPr>
          <p:spPr>
            <a:xfrm>
              <a:off x="6304740" y="2796839"/>
              <a:ext cx="56700" cy="5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871" name="Google Shape;1871;p48"/>
            <p:cNvSpPr/>
            <p:nvPr/>
          </p:nvSpPr>
          <p:spPr>
            <a:xfrm>
              <a:off x="6304740" y="2970561"/>
              <a:ext cx="56700" cy="5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872" name="Google Shape;1872;p48"/>
            <p:cNvSpPr/>
            <p:nvPr/>
          </p:nvSpPr>
          <p:spPr>
            <a:xfrm>
              <a:off x="6304740" y="3144284"/>
              <a:ext cx="56700" cy="5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873" name="Google Shape;1873;p48"/>
            <p:cNvSpPr/>
            <p:nvPr/>
          </p:nvSpPr>
          <p:spPr>
            <a:xfrm>
              <a:off x="6304739" y="3318006"/>
              <a:ext cx="56700" cy="5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874" name="Google Shape;1874;p48"/>
            <p:cNvSpPr/>
            <p:nvPr/>
          </p:nvSpPr>
          <p:spPr>
            <a:xfrm>
              <a:off x="6304739" y="3491728"/>
              <a:ext cx="56700" cy="5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875" name="Google Shape;1875;p48"/>
            <p:cNvSpPr/>
            <p:nvPr/>
          </p:nvSpPr>
          <p:spPr>
            <a:xfrm>
              <a:off x="6304739" y="3665450"/>
              <a:ext cx="56700" cy="5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876" name="Google Shape;1876;p48"/>
            <p:cNvSpPr/>
            <p:nvPr/>
          </p:nvSpPr>
          <p:spPr>
            <a:xfrm>
              <a:off x="6304740" y="3839173"/>
              <a:ext cx="56700" cy="5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877" name="Google Shape;1877;p48"/>
            <p:cNvSpPr/>
            <p:nvPr/>
          </p:nvSpPr>
          <p:spPr>
            <a:xfrm>
              <a:off x="6514565" y="2796839"/>
              <a:ext cx="56700" cy="5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878" name="Google Shape;1878;p48"/>
            <p:cNvSpPr/>
            <p:nvPr/>
          </p:nvSpPr>
          <p:spPr>
            <a:xfrm>
              <a:off x="6514565" y="2970561"/>
              <a:ext cx="56700" cy="5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879" name="Google Shape;1879;p48"/>
            <p:cNvSpPr/>
            <p:nvPr/>
          </p:nvSpPr>
          <p:spPr>
            <a:xfrm>
              <a:off x="6514565" y="3144284"/>
              <a:ext cx="56700" cy="5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880" name="Google Shape;1880;p48"/>
            <p:cNvSpPr/>
            <p:nvPr/>
          </p:nvSpPr>
          <p:spPr>
            <a:xfrm>
              <a:off x="6514564" y="3318006"/>
              <a:ext cx="56700" cy="5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881" name="Google Shape;1881;p48"/>
            <p:cNvSpPr/>
            <p:nvPr/>
          </p:nvSpPr>
          <p:spPr>
            <a:xfrm>
              <a:off x="6514564" y="3491728"/>
              <a:ext cx="56700" cy="5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882" name="Google Shape;1882;p48"/>
            <p:cNvSpPr/>
            <p:nvPr/>
          </p:nvSpPr>
          <p:spPr>
            <a:xfrm>
              <a:off x="6514564" y="3665450"/>
              <a:ext cx="56700" cy="5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883" name="Google Shape;1883;p48"/>
            <p:cNvSpPr/>
            <p:nvPr/>
          </p:nvSpPr>
          <p:spPr>
            <a:xfrm>
              <a:off x="6514565" y="3839173"/>
              <a:ext cx="56700" cy="5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884" name="Google Shape;1884;p48"/>
            <p:cNvSpPr/>
            <p:nvPr/>
          </p:nvSpPr>
          <p:spPr>
            <a:xfrm>
              <a:off x="6724390" y="2796839"/>
              <a:ext cx="56700" cy="5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885" name="Google Shape;1885;p48"/>
            <p:cNvSpPr/>
            <p:nvPr/>
          </p:nvSpPr>
          <p:spPr>
            <a:xfrm>
              <a:off x="6724390" y="2970561"/>
              <a:ext cx="56700" cy="5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886" name="Google Shape;1886;p48"/>
            <p:cNvSpPr/>
            <p:nvPr/>
          </p:nvSpPr>
          <p:spPr>
            <a:xfrm>
              <a:off x="6724390" y="3144284"/>
              <a:ext cx="56700" cy="5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887" name="Google Shape;1887;p48"/>
            <p:cNvSpPr/>
            <p:nvPr/>
          </p:nvSpPr>
          <p:spPr>
            <a:xfrm>
              <a:off x="6724389" y="3318006"/>
              <a:ext cx="56700" cy="5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888" name="Google Shape;1888;p48"/>
            <p:cNvSpPr/>
            <p:nvPr/>
          </p:nvSpPr>
          <p:spPr>
            <a:xfrm>
              <a:off x="6724389" y="3491728"/>
              <a:ext cx="56700" cy="5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889" name="Google Shape;1889;p48"/>
            <p:cNvSpPr/>
            <p:nvPr/>
          </p:nvSpPr>
          <p:spPr>
            <a:xfrm>
              <a:off x="6724389" y="3665450"/>
              <a:ext cx="56700" cy="5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890" name="Google Shape;1890;p48"/>
            <p:cNvSpPr/>
            <p:nvPr/>
          </p:nvSpPr>
          <p:spPr>
            <a:xfrm>
              <a:off x="6724390" y="3839173"/>
              <a:ext cx="56700" cy="5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891" name="Google Shape;1891;p48"/>
            <p:cNvSpPr/>
            <p:nvPr/>
          </p:nvSpPr>
          <p:spPr>
            <a:xfrm>
              <a:off x="6934215" y="2796839"/>
              <a:ext cx="56700" cy="5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892" name="Google Shape;1892;p48"/>
            <p:cNvSpPr/>
            <p:nvPr/>
          </p:nvSpPr>
          <p:spPr>
            <a:xfrm>
              <a:off x="6934215" y="2970561"/>
              <a:ext cx="56700" cy="5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893" name="Google Shape;1893;p48"/>
            <p:cNvSpPr/>
            <p:nvPr/>
          </p:nvSpPr>
          <p:spPr>
            <a:xfrm>
              <a:off x="6934215" y="3144284"/>
              <a:ext cx="56700" cy="5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894" name="Google Shape;1894;p48"/>
            <p:cNvSpPr/>
            <p:nvPr/>
          </p:nvSpPr>
          <p:spPr>
            <a:xfrm>
              <a:off x="6934214" y="3318006"/>
              <a:ext cx="56700" cy="5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895" name="Google Shape;1895;p48"/>
            <p:cNvSpPr/>
            <p:nvPr/>
          </p:nvSpPr>
          <p:spPr>
            <a:xfrm>
              <a:off x="6934214" y="3491728"/>
              <a:ext cx="56700" cy="5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896" name="Google Shape;1896;p48"/>
            <p:cNvSpPr/>
            <p:nvPr/>
          </p:nvSpPr>
          <p:spPr>
            <a:xfrm>
              <a:off x="6934214" y="3665450"/>
              <a:ext cx="56700" cy="5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897" name="Google Shape;1897;p48"/>
            <p:cNvSpPr/>
            <p:nvPr/>
          </p:nvSpPr>
          <p:spPr>
            <a:xfrm>
              <a:off x="6934215" y="3839173"/>
              <a:ext cx="56700" cy="5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898" name="Google Shape;1898;p48"/>
            <p:cNvSpPr/>
            <p:nvPr/>
          </p:nvSpPr>
          <p:spPr>
            <a:xfrm>
              <a:off x="7144040" y="2796839"/>
              <a:ext cx="56700" cy="5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899" name="Google Shape;1899;p48"/>
            <p:cNvSpPr/>
            <p:nvPr/>
          </p:nvSpPr>
          <p:spPr>
            <a:xfrm>
              <a:off x="7144040" y="2970561"/>
              <a:ext cx="56700" cy="5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900" name="Google Shape;1900;p48"/>
            <p:cNvSpPr/>
            <p:nvPr/>
          </p:nvSpPr>
          <p:spPr>
            <a:xfrm>
              <a:off x="7144040" y="3144284"/>
              <a:ext cx="56700" cy="5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901" name="Google Shape;1901;p48"/>
            <p:cNvSpPr/>
            <p:nvPr/>
          </p:nvSpPr>
          <p:spPr>
            <a:xfrm>
              <a:off x="7144039" y="3318006"/>
              <a:ext cx="56700" cy="5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902" name="Google Shape;1902;p48"/>
            <p:cNvSpPr/>
            <p:nvPr/>
          </p:nvSpPr>
          <p:spPr>
            <a:xfrm>
              <a:off x="7144039" y="3491728"/>
              <a:ext cx="56700" cy="5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903" name="Google Shape;1903;p48"/>
            <p:cNvSpPr/>
            <p:nvPr/>
          </p:nvSpPr>
          <p:spPr>
            <a:xfrm>
              <a:off x="7144039" y="3665450"/>
              <a:ext cx="56700" cy="5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904" name="Google Shape;1904;p48"/>
            <p:cNvSpPr/>
            <p:nvPr/>
          </p:nvSpPr>
          <p:spPr>
            <a:xfrm>
              <a:off x="7144040" y="3839173"/>
              <a:ext cx="56700" cy="5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1908"/>
        <p:cNvGrpSpPr/>
        <p:nvPr/>
      </p:nvGrpSpPr>
      <p:grpSpPr>
        <a:xfrm>
          <a:off x="0" y="0"/>
          <a:ext cx="0" cy="0"/>
          <a:chOff x="0" y="0"/>
          <a:chExt cx="0" cy="0"/>
        </a:xfrm>
      </p:grpSpPr>
      <p:sp>
        <p:nvSpPr>
          <p:cNvPr id="1909" name="Google Shape;1909;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1910" name="Google Shape;1910;p49"/>
          <p:cNvSpPr txBox="1">
            <a:spLocks noGrp="1"/>
          </p:cNvSpPr>
          <p:nvPr>
            <p:ph type="body" idx="1"/>
          </p:nvPr>
        </p:nvSpPr>
        <p:spPr>
          <a:xfrm>
            <a:off x="720000" y="1152475"/>
            <a:ext cx="7704000" cy="345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Did you like the resources on this template? Get them on these websites:</a:t>
            </a:r>
            <a:endParaRPr/>
          </a:p>
          <a:p>
            <a:pPr marL="0" lvl="0" indent="0" algn="l" rtl="0">
              <a:spcBef>
                <a:spcPts val="1000"/>
              </a:spcBef>
              <a:spcAft>
                <a:spcPts val="0"/>
              </a:spcAft>
              <a:buNone/>
            </a:pPr>
            <a:r>
              <a:rPr lang="en" b="1"/>
              <a:t>Photos</a:t>
            </a:r>
            <a:endParaRPr b="1"/>
          </a:p>
          <a:p>
            <a:pPr marL="457200" lvl="0" indent="-317500" algn="l" rtl="0">
              <a:spcBef>
                <a:spcPts val="0"/>
              </a:spcBef>
              <a:spcAft>
                <a:spcPts val="0"/>
              </a:spcAft>
              <a:buClr>
                <a:schemeClr val="dk1"/>
              </a:buClr>
              <a:buSzPts val="1400"/>
              <a:buChar char="●"/>
            </a:pPr>
            <a:r>
              <a:rPr lang="en" u="sng">
                <a:hlinkClick r:id="rId3"/>
              </a:rPr>
              <a:t>Male physiotherapist checking woman's hip</a:t>
            </a:r>
            <a:endParaRPr/>
          </a:p>
          <a:p>
            <a:pPr marL="457200" lvl="0" indent="-317500" algn="l" rtl="0">
              <a:spcBef>
                <a:spcPts val="0"/>
              </a:spcBef>
              <a:spcAft>
                <a:spcPts val="0"/>
              </a:spcAft>
              <a:buClr>
                <a:schemeClr val="dk1"/>
              </a:buClr>
              <a:buSzPts val="1400"/>
              <a:buChar char="●"/>
            </a:pPr>
            <a:r>
              <a:rPr lang="en" u="sng">
                <a:hlinkClick r:id="rId4"/>
              </a:rPr>
              <a:t>Medical assistant helping patient with physiotherapy exercises</a:t>
            </a:r>
            <a:endParaRPr b="1"/>
          </a:p>
          <a:p>
            <a:pPr marL="457200" lvl="0" indent="-317500" algn="l" rtl="0">
              <a:spcBef>
                <a:spcPts val="0"/>
              </a:spcBef>
              <a:spcAft>
                <a:spcPts val="0"/>
              </a:spcAft>
              <a:buClr>
                <a:schemeClr val="dk1"/>
              </a:buClr>
              <a:buSzPts val="1400"/>
              <a:buChar char="●"/>
            </a:pPr>
            <a:r>
              <a:rPr lang="en" u="sng">
                <a:hlinkClick r:id="rId5"/>
              </a:rPr>
              <a:t>Woman in a rehabilitation center getting treatment</a:t>
            </a:r>
            <a:endParaRPr/>
          </a:p>
          <a:p>
            <a:pPr marL="457200" lvl="0" indent="-317500" algn="l" rtl="0">
              <a:spcBef>
                <a:spcPts val="0"/>
              </a:spcBef>
              <a:spcAft>
                <a:spcPts val="0"/>
              </a:spcAft>
              <a:buClr>
                <a:schemeClr val="dk1"/>
              </a:buClr>
              <a:buSzPts val="1400"/>
              <a:buChar char="●"/>
            </a:pPr>
            <a:r>
              <a:rPr lang="en" u="sng">
                <a:hlinkClick r:id="rId6"/>
              </a:rPr>
              <a:t>Male physiotherapist checking woman's back pain</a:t>
            </a:r>
            <a:endParaRPr b="1"/>
          </a:p>
          <a:p>
            <a:pPr marL="0" lvl="0" indent="0" algn="l" rtl="0">
              <a:spcBef>
                <a:spcPts val="1000"/>
              </a:spcBef>
              <a:spcAft>
                <a:spcPts val="0"/>
              </a:spcAft>
              <a:buNone/>
            </a:pPr>
            <a:r>
              <a:rPr lang="en" b="1"/>
              <a:t>Vectors</a:t>
            </a:r>
            <a:endParaRPr b="1"/>
          </a:p>
          <a:p>
            <a:pPr marL="457200" lvl="0" indent="-317500" algn="l" rtl="0">
              <a:spcBef>
                <a:spcPts val="0"/>
              </a:spcBef>
              <a:spcAft>
                <a:spcPts val="0"/>
              </a:spcAft>
              <a:buClr>
                <a:schemeClr val="dk1"/>
              </a:buClr>
              <a:buSzPts val="1400"/>
              <a:buChar char="●"/>
            </a:pPr>
            <a:r>
              <a:rPr lang="en" u="sng">
                <a:hlinkClick r:id="rId7"/>
              </a:rPr>
              <a:t>Hand drawn physiotherapist instagram posts collection</a:t>
            </a:r>
            <a:endParaRPr b="1"/>
          </a:p>
          <a:p>
            <a:pPr marL="0" lvl="0" indent="0" algn="l" rtl="0">
              <a:spcBef>
                <a:spcPts val="1000"/>
              </a:spcBef>
              <a:spcAft>
                <a:spcPts val="0"/>
              </a:spcAft>
              <a:buNone/>
            </a:pPr>
            <a:r>
              <a:rPr lang="en" b="1"/>
              <a:t>Icons</a:t>
            </a:r>
            <a:endParaRPr b="1"/>
          </a:p>
          <a:p>
            <a:pPr marL="457200" lvl="0" indent="-317500" algn="l" rtl="0">
              <a:spcBef>
                <a:spcPts val="0"/>
              </a:spcBef>
              <a:spcAft>
                <a:spcPts val="0"/>
              </a:spcAft>
              <a:buClr>
                <a:schemeClr val="dk1"/>
              </a:buClr>
              <a:buSzPts val="1400"/>
              <a:buFont typeface="Duru Sans"/>
              <a:buChar char="●"/>
            </a:pPr>
            <a:r>
              <a:rPr lang="en" u="sng">
                <a:hlinkClick r:id="rId8"/>
              </a:rPr>
              <a:t>Icon Pack: Physiotherapy | Fill</a:t>
            </a:r>
            <a:endParaRPr b="1"/>
          </a:p>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914"/>
        <p:cNvGrpSpPr/>
        <p:nvPr/>
      </p:nvGrpSpPr>
      <p:grpSpPr>
        <a:xfrm>
          <a:off x="0" y="0"/>
          <a:ext cx="0" cy="0"/>
          <a:chOff x="0" y="0"/>
          <a:chExt cx="0" cy="0"/>
        </a:xfrm>
      </p:grpSpPr>
      <p:sp>
        <p:nvSpPr>
          <p:cNvPr id="1915" name="Google Shape;1915;p5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916" name="Google Shape;1916;p50"/>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920"/>
        <p:cNvGrpSpPr/>
        <p:nvPr/>
      </p:nvGrpSpPr>
      <p:grpSpPr>
        <a:xfrm>
          <a:off x="0" y="0"/>
          <a:ext cx="0" cy="0"/>
          <a:chOff x="0" y="0"/>
          <a:chExt cx="0" cy="0"/>
        </a:xfrm>
      </p:grpSpPr>
      <p:sp>
        <p:nvSpPr>
          <p:cNvPr id="1921" name="Google Shape;1921;p51"/>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1922" name="Google Shape;1922;p5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926"/>
        <p:cNvGrpSpPr/>
        <p:nvPr/>
      </p:nvGrpSpPr>
      <p:grpSpPr>
        <a:xfrm>
          <a:off x="0" y="0"/>
          <a:ext cx="0" cy="0"/>
          <a:chOff x="0" y="0"/>
          <a:chExt cx="0" cy="0"/>
        </a:xfrm>
      </p:grpSpPr>
      <p:sp>
        <p:nvSpPr>
          <p:cNvPr id="1927" name="Google Shape;1927;p52"/>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Montserrat SemiBold</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https://fonts.google.com/specimen/Montserrat</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Duru Sans Regular</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https://fonts.google.com/specimen/Duru+Sans</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1928" name="Google Shape;1928;p52"/>
          <p:cNvSpPr/>
          <p:nvPr/>
        </p:nvSpPr>
        <p:spPr>
          <a:xfrm>
            <a:off x="2583563" y="2947175"/>
            <a:ext cx="791400" cy="754200"/>
          </a:xfrm>
          <a:prstGeom prst="roundRect">
            <a:avLst>
              <a:gd name="adj" fmla="val 16667"/>
            </a:avLst>
          </a:prstGeom>
          <a:solidFill>
            <a:srgbClr val="31314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2"/>
          <p:cNvSpPr/>
          <p:nvPr/>
        </p:nvSpPr>
        <p:spPr>
          <a:xfrm>
            <a:off x="3645382" y="2947175"/>
            <a:ext cx="791400" cy="754200"/>
          </a:xfrm>
          <a:prstGeom prst="roundRect">
            <a:avLst>
              <a:gd name="adj" fmla="val 16667"/>
            </a:avLst>
          </a:prstGeom>
          <a:solidFill>
            <a:srgbClr val="EEE0C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2"/>
          <p:cNvSpPr/>
          <p:nvPr/>
        </p:nvSpPr>
        <p:spPr>
          <a:xfrm>
            <a:off x="4707202" y="2947175"/>
            <a:ext cx="791400" cy="754200"/>
          </a:xfrm>
          <a:prstGeom prst="roundRect">
            <a:avLst>
              <a:gd name="adj" fmla="val 16667"/>
            </a:avLst>
          </a:prstGeom>
          <a:solidFill>
            <a:srgbClr val="DFC29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2"/>
          <p:cNvSpPr txBox="1"/>
          <p:nvPr/>
        </p:nvSpPr>
        <p:spPr>
          <a:xfrm>
            <a:off x="2583563"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#313149</a:t>
            </a:r>
            <a:endParaRPr sz="1000">
              <a:solidFill>
                <a:srgbClr val="FFFFFF"/>
              </a:solidFill>
            </a:endParaRPr>
          </a:p>
        </p:txBody>
      </p:sp>
      <p:sp>
        <p:nvSpPr>
          <p:cNvPr id="1932" name="Google Shape;1932;p52"/>
          <p:cNvSpPr txBox="1"/>
          <p:nvPr/>
        </p:nvSpPr>
        <p:spPr>
          <a:xfrm>
            <a:off x="3645388"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#eee0ca</a:t>
            </a:r>
            <a:endParaRPr sz="1000"/>
          </a:p>
        </p:txBody>
      </p:sp>
      <p:sp>
        <p:nvSpPr>
          <p:cNvPr id="1933" name="Google Shape;1933;p52"/>
          <p:cNvSpPr txBox="1"/>
          <p:nvPr/>
        </p:nvSpPr>
        <p:spPr>
          <a:xfrm>
            <a:off x="4707213"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#dfc296</a:t>
            </a:r>
            <a:endParaRPr sz="1000"/>
          </a:p>
        </p:txBody>
      </p:sp>
      <p:sp>
        <p:nvSpPr>
          <p:cNvPr id="1934" name="Google Shape;1934;p52"/>
          <p:cNvSpPr/>
          <p:nvPr/>
        </p:nvSpPr>
        <p:spPr>
          <a:xfrm>
            <a:off x="5769038" y="2947175"/>
            <a:ext cx="791400" cy="754200"/>
          </a:xfrm>
          <a:prstGeom prst="roundRect">
            <a:avLst>
              <a:gd name="adj" fmla="val 16667"/>
            </a:avLst>
          </a:prstGeom>
          <a:solidFill>
            <a:srgbClr val="EBAE8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2"/>
          <p:cNvSpPr txBox="1"/>
          <p:nvPr/>
        </p:nvSpPr>
        <p:spPr>
          <a:xfrm>
            <a:off x="5769038"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#ebae81</a:t>
            </a:r>
            <a:endParaRPr sz="1000">
              <a:solidFill>
                <a:srgbClr val="FFFFFF"/>
              </a:solidFill>
            </a:endParaRPr>
          </a:p>
        </p:txBody>
      </p:sp>
      <p:sp>
        <p:nvSpPr>
          <p:cNvPr id="1936" name="Google Shape;1936;p52"/>
          <p:cNvSpPr/>
          <p:nvPr/>
        </p:nvSpPr>
        <p:spPr>
          <a:xfrm>
            <a:off x="4176250" y="3878275"/>
            <a:ext cx="791400" cy="754200"/>
          </a:xfrm>
          <a:prstGeom prst="roundRect">
            <a:avLst>
              <a:gd name="adj" fmla="val 16667"/>
            </a:avLst>
          </a:prstGeom>
          <a:solidFill>
            <a:srgbClr val="DA744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2"/>
          <p:cNvSpPr/>
          <p:nvPr/>
        </p:nvSpPr>
        <p:spPr>
          <a:xfrm>
            <a:off x="5238070" y="387827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2"/>
          <p:cNvSpPr txBox="1"/>
          <p:nvPr/>
        </p:nvSpPr>
        <p:spPr>
          <a:xfrm>
            <a:off x="417625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#da744b</a:t>
            </a:r>
            <a:endParaRPr sz="1000">
              <a:solidFill>
                <a:srgbClr val="FFFFFF"/>
              </a:solidFill>
            </a:endParaRPr>
          </a:p>
        </p:txBody>
      </p:sp>
      <p:sp>
        <p:nvSpPr>
          <p:cNvPr id="1939" name="Google Shape;1939;p52"/>
          <p:cNvSpPr txBox="1"/>
          <p:nvPr/>
        </p:nvSpPr>
        <p:spPr>
          <a:xfrm>
            <a:off x="52380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#ffffff</a:t>
            </a:r>
            <a:endParaRPr sz="1000"/>
          </a:p>
        </p:txBody>
      </p:sp>
      <p:sp>
        <p:nvSpPr>
          <p:cNvPr id="1940" name="Google Shape;1940;p52"/>
          <p:cNvSpPr/>
          <p:nvPr/>
        </p:nvSpPr>
        <p:spPr>
          <a:xfrm>
            <a:off x="3114425" y="3878275"/>
            <a:ext cx="791400" cy="754200"/>
          </a:xfrm>
          <a:prstGeom prst="roundRect">
            <a:avLst>
              <a:gd name="adj" fmla="val 16667"/>
            </a:avLst>
          </a:prstGeom>
          <a:solidFill>
            <a:srgbClr val="E5906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2"/>
          <p:cNvSpPr txBox="1"/>
          <p:nvPr/>
        </p:nvSpPr>
        <p:spPr>
          <a:xfrm>
            <a:off x="31144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#e5906d</a:t>
            </a:r>
            <a:endParaRPr sz="1000">
              <a:solidFill>
                <a:srgbClr val="FFFFFF"/>
              </a:solidFill>
            </a:endParaRPr>
          </a:p>
        </p:txBody>
      </p:sp>
      <p:sp>
        <p:nvSpPr>
          <p:cNvPr id="1942" name="Google Shape;1942;p5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946"/>
        <p:cNvGrpSpPr/>
        <p:nvPr/>
      </p:nvGrpSpPr>
      <p:grpSpPr>
        <a:xfrm>
          <a:off x="0" y="0"/>
          <a:ext cx="0" cy="0"/>
          <a:chOff x="0" y="0"/>
          <a:chExt cx="0" cy="0"/>
        </a:xfrm>
      </p:grpSpPr>
      <p:sp>
        <p:nvSpPr>
          <p:cNvPr id="1947" name="Google Shape;1947;p53"/>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1948" name="Google Shape;1948;p5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1949" name="Google Shape;1949;p53"/>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1950" name="Google Shape;1950;p53">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1951" name="Google Shape;1951;p53">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1952" name="Google Shape;1952;p53">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1953" name="Google Shape;1953;p53">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1954" name="Google Shape;1954;p53"/>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955" name="Google Shape;1955;p53"/>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1956" name="Google Shape;1956;p53"/>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1957" name="Google Shape;1957;p53"/>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1958" name="Google Shape;1958;p53">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Fisheye image</a:t>
            </a:r>
          </a:p>
        </p:txBody>
      </p:sp>
      <p:sp>
        <p:nvSpPr>
          <p:cNvPr id="20" name="Google Shape;35;p3">
            <a:extLst>
              <a:ext uri="{FF2B5EF4-FFF2-40B4-BE49-F238E27FC236}">
                <a16:creationId xmlns:a16="http://schemas.microsoft.com/office/drawing/2014/main" id="{E8ED2900-7288-C4BB-5A6F-CCB2C55AB76C}"/>
              </a:ext>
            </a:extLst>
          </p:cNvPr>
          <p:cNvSpPr/>
          <p:nvPr/>
        </p:nvSpPr>
        <p:spPr>
          <a:xfrm>
            <a:off x="3461028" y="3400825"/>
            <a:ext cx="2221944" cy="360998"/>
          </a:xfrm>
          <a:prstGeom prst="rect">
            <a:avLst/>
          </a:prstGeom>
          <a:noFill/>
          <a:ln>
            <a:noFill/>
          </a:ln>
        </p:spPr>
        <p:txBody>
          <a:bodyPr spcFirstLastPara="1" wrap="square" lIns="91425" tIns="45700" rIns="91425" bIns="45700" anchor="t" anchorCtr="0">
            <a:noAutofit/>
          </a:bodyPr>
          <a:lstStyle/>
          <a:p>
            <a:pPr marL="0" marR="0" lvl="0" indent="0" algn="ctr" rtl="0">
              <a:lnSpc>
                <a:spcPct val="118458"/>
              </a:lnSpc>
              <a:spcBef>
                <a:spcPts val="0"/>
              </a:spcBef>
              <a:spcAft>
                <a:spcPts val="0"/>
              </a:spcAft>
              <a:buNone/>
            </a:pPr>
            <a:r>
              <a:rPr lang="en-US" sz="2400" dirty="0">
                <a:solidFill>
                  <a:srgbClr val="15213F"/>
                </a:solidFill>
                <a:latin typeface="Roboto"/>
                <a:ea typeface="Roboto"/>
                <a:cs typeface="Roboto"/>
                <a:sym typeface="Roboto"/>
              </a:rPr>
              <a:t>Fisheye Transform Image</a:t>
            </a:r>
            <a:endParaRPr dirty="0"/>
          </a:p>
        </p:txBody>
      </p:sp>
      <p:sp>
        <p:nvSpPr>
          <p:cNvPr id="21" name="Google Shape;37;p3">
            <a:extLst>
              <a:ext uri="{FF2B5EF4-FFF2-40B4-BE49-F238E27FC236}">
                <a16:creationId xmlns:a16="http://schemas.microsoft.com/office/drawing/2014/main" id="{E39472D8-02CF-1F13-B6D7-61E186F57EF7}"/>
              </a:ext>
            </a:extLst>
          </p:cNvPr>
          <p:cNvSpPr/>
          <p:nvPr/>
        </p:nvSpPr>
        <p:spPr>
          <a:xfrm>
            <a:off x="6416561" y="3400825"/>
            <a:ext cx="2221944" cy="360998"/>
          </a:xfrm>
          <a:prstGeom prst="rect">
            <a:avLst/>
          </a:prstGeom>
          <a:noFill/>
          <a:ln>
            <a:noFill/>
          </a:ln>
        </p:spPr>
        <p:txBody>
          <a:bodyPr spcFirstLastPara="1" wrap="square" lIns="91425" tIns="45700" rIns="91425" bIns="45700" anchor="t" anchorCtr="0">
            <a:noAutofit/>
          </a:bodyPr>
          <a:lstStyle/>
          <a:p>
            <a:pPr marL="0" marR="0" lvl="0" indent="0" algn="ctr" rtl="0">
              <a:lnSpc>
                <a:spcPct val="118458"/>
              </a:lnSpc>
              <a:spcBef>
                <a:spcPts val="0"/>
              </a:spcBef>
              <a:spcAft>
                <a:spcPts val="0"/>
              </a:spcAft>
              <a:buNone/>
            </a:pPr>
            <a:r>
              <a:rPr lang="en-US" sz="2400" dirty="0">
                <a:solidFill>
                  <a:srgbClr val="15213F"/>
                </a:solidFill>
                <a:latin typeface="Roboto"/>
                <a:ea typeface="Roboto"/>
                <a:cs typeface="Roboto"/>
                <a:sym typeface="Roboto"/>
              </a:rPr>
              <a:t>Fisheye Image</a:t>
            </a:r>
            <a:endParaRPr dirty="0"/>
          </a:p>
        </p:txBody>
      </p:sp>
      <p:pic>
        <p:nvPicPr>
          <p:cNvPr id="22" name="Google Shape;38;p3">
            <a:extLst>
              <a:ext uri="{FF2B5EF4-FFF2-40B4-BE49-F238E27FC236}">
                <a16:creationId xmlns:a16="http://schemas.microsoft.com/office/drawing/2014/main" id="{E1D50F88-794C-54EC-C784-9199CB133100}"/>
              </a:ext>
            </a:extLst>
          </p:cNvPr>
          <p:cNvPicPr preferRelativeResize="0">
            <a:picLocks noChangeAspect="1"/>
          </p:cNvPicPr>
          <p:nvPr/>
        </p:nvPicPr>
        <p:blipFill rotWithShape="1">
          <a:blip r:embed="rId3">
            <a:alphaModFix/>
          </a:blip>
          <a:srcRect/>
          <a:stretch/>
        </p:blipFill>
        <p:spPr>
          <a:xfrm>
            <a:off x="178740" y="1742675"/>
            <a:ext cx="2743200" cy="1658150"/>
          </a:xfrm>
          <a:prstGeom prst="roundRect">
            <a:avLst>
              <a:gd name="adj" fmla="val 5975"/>
            </a:avLst>
          </a:prstGeom>
          <a:noFill/>
          <a:ln w="25400" cap="flat" cmpd="sng">
            <a:solidFill>
              <a:srgbClr val="595959"/>
            </a:solidFill>
            <a:prstDash val="solid"/>
            <a:round/>
            <a:headEnd type="none" w="sm" len="sm"/>
            <a:tailEnd type="none" w="sm" len="sm"/>
          </a:ln>
        </p:spPr>
      </p:pic>
      <p:pic>
        <p:nvPicPr>
          <p:cNvPr id="23" name="Google Shape;39;p3">
            <a:extLst>
              <a:ext uri="{FF2B5EF4-FFF2-40B4-BE49-F238E27FC236}">
                <a16:creationId xmlns:a16="http://schemas.microsoft.com/office/drawing/2014/main" id="{1E85C52C-C738-A734-A5A6-A85C10B313FC}"/>
              </a:ext>
            </a:extLst>
          </p:cNvPr>
          <p:cNvPicPr preferRelativeResize="0">
            <a:picLocks noChangeAspect="1"/>
          </p:cNvPicPr>
          <p:nvPr/>
        </p:nvPicPr>
        <p:blipFill rotWithShape="1">
          <a:blip r:embed="rId4">
            <a:alphaModFix/>
          </a:blip>
          <a:srcRect/>
          <a:stretch/>
        </p:blipFill>
        <p:spPr>
          <a:xfrm>
            <a:off x="6155933" y="1742675"/>
            <a:ext cx="2743200" cy="1658150"/>
          </a:xfrm>
          <a:prstGeom prst="roundRect">
            <a:avLst>
              <a:gd name="adj" fmla="val 5975"/>
            </a:avLst>
          </a:prstGeom>
          <a:noFill/>
          <a:ln w="25400" cap="flat" cmpd="sng">
            <a:solidFill>
              <a:srgbClr val="595959"/>
            </a:solidFill>
            <a:prstDash val="solid"/>
            <a:round/>
            <a:headEnd type="none" w="sm" len="sm"/>
            <a:tailEnd type="none" w="sm" len="sm"/>
          </a:ln>
        </p:spPr>
      </p:pic>
      <p:pic>
        <p:nvPicPr>
          <p:cNvPr id="24" name="Google Shape;41;p3">
            <a:extLst>
              <a:ext uri="{FF2B5EF4-FFF2-40B4-BE49-F238E27FC236}">
                <a16:creationId xmlns:a16="http://schemas.microsoft.com/office/drawing/2014/main" id="{F07E9375-B651-B1D0-82E0-CAE7F78C8B7C}"/>
              </a:ext>
            </a:extLst>
          </p:cNvPr>
          <p:cNvPicPr preferRelativeResize="0">
            <a:picLocks noChangeAspect="1"/>
          </p:cNvPicPr>
          <p:nvPr/>
        </p:nvPicPr>
        <p:blipFill rotWithShape="1">
          <a:blip r:embed="rId5">
            <a:alphaModFix/>
          </a:blip>
          <a:srcRect l="12043" t="12743" r="8774" b="8436"/>
          <a:stretch/>
        </p:blipFill>
        <p:spPr>
          <a:xfrm>
            <a:off x="3200400" y="1728724"/>
            <a:ext cx="2743200" cy="1658150"/>
          </a:xfrm>
          <a:prstGeom prst="roundRect">
            <a:avLst>
              <a:gd name="adj" fmla="val 5975"/>
            </a:avLst>
          </a:prstGeom>
          <a:noFill/>
          <a:ln w="25400" cap="flat" cmpd="sng">
            <a:solidFill>
              <a:srgbClr val="595959"/>
            </a:solidFill>
            <a:prstDash val="solid"/>
            <a:round/>
            <a:headEnd type="none" w="sm" len="sm"/>
            <a:tailEnd type="none" w="sm" len="sm"/>
          </a:ln>
        </p:spPr>
      </p:pic>
      <p:sp>
        <p:nvSpPr>
          <p:cNvPr id="25" name="Google Shape;42;p3">
            <a:extLst>
              <a:ext uri="{FF2B5EF4-FFF2-40B4-BE49-F238E27FC236}">
                <a16:creationId xmlns:a16="http://schemas.microsoft.com/office/drawing/2014/main" id="{0CD5E3E8-20E1-3513-C5C6-903B85F42A34}"/>
              </a:ext>
            </a:extLst>
          </p:cNvPr>
          <p:cNvSpPr/>
          <p:nvPr/>
        </p:nvSpPr>
        <p:spPr>
          <a:xfrm>
            <a:off x="439368" y="3400825"/>
            <a:ext cx="2221944" cy="360998"/>
          </a:xfrm>
          <a:prstGeom prst="rect">
            <a:avLst/>
          </a:prstGeom>
          <a:noFill/>
          <a:ln>
            <a:noFill/>
          </a:ln>
        </p:spPr>
        <p:txBody>
          <a:bodyPr spcFirstLastPara="1" wrap="square" lIns="91425" tIns="45700" rIns="91425" bIns="45700" anchor="t" anchorCtr="0">
            <a:noAutofit/>
          </a:bodyPr>
          <a:lstStyle/>
          <a:p>
            <a:pPr marL="0" marR="0" lvl="0" indent="0" algn="ctr" rtl="0">
              <a:lnSpc>
                <a:spcPct val="118458"/>
              </a:lnSpc>
              <a:spcBef>
                <a:spcPts val="0"/>
              </a:spcBef>
              <a:spcAft>
                <a:spcPts val="0"/>
              </a:spcAft>
              <a:buClr>
                <a:srgbClr val="15213F"/>
              </a:buClr>
              <a:buSzPts val="2400"/>
              <a:buFont typeface="Roboto"/>
              <a:buNone/>
            </a:pPr>
            <a:r>
              <a:rPr lang="en-US" sz="2400" dirty="0">
                <a:solidFill>
                  <a:srgbClr val="15213F"/>
                </a:solidFill>
                <a:latin typeface="Roboto"/>
                <a:ea typeface="Roboto"/>
                <a:cs typeface="Roboto"/>
                <a:sym typeface="Roboto"/>
              </a:rPr>
              <a:t>Normal Image</a:t>
            </a:r>
            <a:endParaRPr dirty="0"/>
          </a:p>
        </p:txBody>
      </p:sp>
      <p:sp>
        <p:nvSpPr>
          <p:cNvPr id="30" name="Google Shape;1126;p30">
            <a:extLst>
              <a:ext uri="{FF2B5EF4-FFF2-40B4-BE49-F238E27FC236}">
                <a16:creationId xmlns:a16="http://schemas.microsoft.com/office/drawing/2014/main" id="{59030DA1-904E-7341-41BE-56C97C29473E}"/>
              </a:ext>
            </a:extLst>
          </p:cNvPr>
          <p:cNvSpPr txBox="1">
            <a:spLocks/>
          </p:cNvSpPr>
          <p:nvPr/>
        </p:nvSpPr>
        <p:spPr>
          <a:xfrm>
            <a:off x="2263619" y="445025"/>
            <a:ext cx="795386" cy="5727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ontserrat SemiBold"/>
              <a:buNone/>
              <a:defRPr sz="5000" b="0" i="0" u="none" strike="noStrike" cap="none">
                <a:solidFill>
                  <a:schemeClr val="dk1"/>
                </a:solidFill>
                <a:latin typeface="Montserrat SemiBold"/>
                <a:ea typeface="Montserrat SemiBold"/>
                <a:cs typeface="Montserrat SemiBold"/>
                <a:sym typeface="Montserrat SemiBold"/>
              </a:defRPr>
            </a:lvl1pPr>
            <a:lvl2pPr marR="0" lvl="1" algn="ctr" rtl="0">
              <a:lnSpc>
                <a:spcPct val="100000"/>
              </a:lnSpc>
              <a:spcBef>
                <a:spcPts val="0"/>
              </a:spcBef>
              <a:spcAft>
                <a:spcPts val="0"/>
              </a:spcAft>
              <a:buClr>
                <a:schemeClr val="lt1"/>
              </a:buClr>
              <a:buSzPts val="6000"/>
              <a:buFont typeface="Montserrat SemiBold"/>
              <a:buNone/>
              <a:defRPr sz="6000" b="0" i="1" u="none" strike="noStrike" cap="none">
                <a:solidFill>
                  <a:schemeClr val="lt1"/>
                </a:solidFill>
                <a:latin typeface="Montserrat SemiBold"/>
                <a:ea typeface="Montserrat SemiBold"/>
                <a:cs typeface="Montserrat SemiBold"/>
                <a:sym typeface="Montserrat SemiBold"/>
              </a:defRPr>
            </a:lvl2pPr>
            <a:lvl3pPr marR="0" lvl="2" algn="ctr" rtl="0">
              <a:lnSpc>
                <a:spcPct val="100000"/>
              </a:lnSpc>
              <a:spcBef>
                <a:spcPts val="0"/>
              </a:spcBef>
              <a:spcAft>
                <a:spcPts val="0"/>
              </a:spcAft>
              <a:buClr>
                <a:schemeClr val="lt1"/>
              </a:buClr>
              <a:buSzPts val="6000"/>
              <a:buFont typeface="Montserrat SemiBold"/>
              <a:buNone/>
              <a:defRPr sz="6000" b="0" i="1" u="none" strike="noStrike" cap="none">
                <a:solidFill>
                  <a:schemeClr val="lt1"/>
                </a:solidFill>
                <a:latin typeface="Montserrat SemiBold"/>
                <a:ea typeface="Montserrat SemiBold"/>
                <a:cs typeface="Montserrat SemiBold"/>
                <a:sym typeface="Montserrat SemiBold"/>
              </a:defRPr>
            </a:lvl3pPr>
            <a:lvl4pPr marR="0" lvl="3" algn="ctr" rtl="0">
              <a:lnSpc>
                <a:spcPct val="100000"/>
              </a:lnSpc>
              <a:spcBef>
                <a:spcPts val="0"/>
              </a:spcBef>
              <a:spcAft>
                <a:spcPts val="0"/>
              </a:spcAft>
              <a:buClr>
                <a:schemeClr val="lt1"/>
              </a:buClr>
              <a:buSzPts val="6000"/>
              <a:buFont typeface="Montserrat SemiBold"/>
              <a:buNone/>
              <a:defRPr sz="6000" b="0" i="1" u="none" strike="noStrike" cap="none">
                <a:solidFill>
                  <a:schemeClr val="lt1"/>
                </a:solidFill>
                <a:latin typeface="Montserrat SemiBold"/>
                <a:ea typeface="Montserrat SemiBold"/>
                <a:cs typeface="Montserrat SemiBold"/>
                <a:sym typeface="Montserrat SemiBold"/>
              </a:defRPr>
            </a:lvl4pPr>
            <a:lvl5pPr marR="0" lvl="4" algn="ctr" rtl="0">
              <a:lnSpc>
                <a:spcPct val="100000"/>
              </a:lnSpc>
              <a:spcBef>
                <a:spcPts val="0"/>
              </a:spcBef>
              <a:spcAft>
                <a:spcPts val="0"/>
              </a:spcAft>
              <a:buClr>
                <a:schemeClr val="lt1"/>
              </a:buClr>
              <a:buSzPts val="6000"/>
              <a:buFont typeface="Montserrat SemiBold"/>
              <a:buNone/>
              <a:defRPr sz="6000" b="0" i="1" u="none" strike="noStrike" cap="none">
                <a:solidFill>
                  <a:schemeClr val="lt1"/>
                </a:solidFill>
                <a:latin typeface="Montserrat SemiBold"/>
                <a:ea typeface="Montserrat SemiBold"/>
                <a:cs typeface="Montserrat SemiBold"/>
                <a:sym typeface="Montserrat SemiBold"/>
              </a:defRPr>
            </a:lvl5pPr>
            <a:lvl6pPr marR="0" lvl="5" algn="ctr" rtl="0">
              <a:lnSpc>
                <a:spcPct val="100000"/>
              </a:lnSpc>
              <a:spcBef>
                <a:spcPts val="0"/>
              </a:spcBef>
              <a:spcAft>
                <a:spcPts val="0"/>
              </a:spcAft>
              <a:buClr>
                <a:schemeClr val="lt1"/>
              </a:buClr>
              <a:buSzPts val="6000"/>
              <a:buFont typeface="Montserrat SemiBold"/>
              <a:buNone/>
              <a:defRPr sz="6000" b="0" i="1" u="none" strike="noStrike" cap="none">
                <a:solidFill>
                  <a:schemeClr val="lt1"/>
                </a:solidFill>
                <a:latin typeface="Montserrat SemiBold"/>
                <a:ea typeface="Montserrat SemiBold"/>
                <a:cs typeface="Montserrat SemiBold"/>
                <a:sym typeface="Montserrat SemiBold"/>
              </a:defRPr>
            </a:lvl6pPr>
            <a:lvl7pPr marR="0" lvl="6" algn="ctr" rtl="0">
              <a:lnSpc>
                <a:spcPct val="100000"/>
              </a:lnSpc>
              <a:spcBef>
                <a:spcPts val="0"/>
              </a:spcBef>
              <a:spcAft>
                <a:spcPts val="0"/>
              </a:spcAft>
              <a:buClr>
                <a:schemeClr val="lt1"/>
              </a:buClr>
              <a:buSzPts val="6000"/>
              <a:buFont typeface="Montserrat SemiBold"/>
              <a:buNone/>
              <a:defRPr sz="6000" b="0" i="1" u="none" strike="noStrike" cap="none">
                <a:solidFill>
                  <a:schemeClr val="lt1"/>
                </a:solidFill>
                <a:latin typeface="Montserrat SemiBold"/>
                <a:ea typeface="Montserrat SemiBold"/>
                <a:cs typeface="Montserrat SemiBold"/>
                <a:sym typeface="Montserrat SemiBold"/>
              </a:defRPr>
            </a:lvl7pPr>
            <a:lvl8pPr marR="0" lvl="7" algn="ctr" rtl="0">
              <a:lnSpc>
                <a:spcPct val="100000"/>
              </a:lnSpc>
              <a:spcBef>
                <a:spcPts val="0"/>
              </a:spcBef>
              <a:spcAft>
                <a:spcPts val="0"/>
              </a:spcAft>
              <a:buClr>
                <a:schemeClr val="lt1"/>
              </a:buClr>
              <a:buSzPts val="6000"/>
              <a:buFont typeface="Montserrat SemiBold"/>
              <a:buNone/>
              <a:defRPr sz="6000" b="0" i="1" u="none" strike="noStrike" cap="none">
                <a:solidFill>
                  <a:schemeClr val="lt1"/>
                </a:solidFill>
                <a:latin typeface="Montserrat SemiBold"/>
                <a:ea typeface="Montserrat SemiBold"/>
                <a:cs typeface="Montserrat SemiBold"/>
                <a:sym typeface="Montserrat SemiBold"/>
              </a:defRPr>
            </a:lvl8pPr>
            <a:lvl9pPr marR="0" lvl="8" algn="ctr" rtl="0">
              <a:lnSpc>
                <a:spcPct val="100000"/>
              </a:lnSpc>
              <a:spcBef>
                <a:spcPts val="0"/>
              </a:spcBef>
              <a:spcAft>
                <a:spcPts val="0"/>
              </a:spcAft>
              <a:buClr>
                <a:schemeClr val="lt1"/>
              </a:buClr>
              <a:buSzPts val="6000"/>
              <a:buFont typeface="Montserrat SemiBold"/>
              <a:buNone/>
              <a:defRPr sz="6000" b="0" i="1" u="none" strike="noStrike" cap="none">
                <a:solidFill>
                  <a:schemeClr val="lt1"/>
                </a:solidFill>
                <a:latin typeface="Montserrat SemiBold"/>
                <a:ea typeface="Montserrat SemiBold"/>
                <a:cs typeface="Montserrat SemiBold"/>
                <a:sym typeface="Montserrat SemiBold"/>
              </a:defRPr>
            </a:lvl9pPr>
          </a:lstStyle>
          <a:p>
            <a:r>
              <a:rPr lang="en" sz="3000" dirty="0"/>
              <a:t>02</a:t>
            </a:r>
          </a:p>
        </p:txBody>
      </p:sp>
    </p:spTree>
    <p:extLst>
      <p:ext uri="{BB962C8B-B14F-4D97-AF65-F5344CB8AC3E}">
        <p14:creationId xmlns:p14="http://schemas.microsoft.com/office/powerpoint/2010/main" val="16878900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962"/>
        <p:cNvGrpSpPr/>
        <p:nvPr/>
      </p:nvGrpSpPr>
      <p:grpSpPr>
        <a:xfrm>
          <a:off x="0" y="0"/>
          <a:ext cx="0" cy="0"/>
          <a:chOff x="0" y="0"/>
          <a:chExt cx="0" cy="0"/>
        </a:xfrm>
      </p:grpSpPr>
      <p:grpSp>
        <p:nvGrpSpPr>
          <p:cNvPr id="1963" name="Google Shape;1963;p54"/>
          <p:cNvGrpSpPr/>
          <p:nvPr/>
        </p:nvGrpSpPr>
        <p:grpSpPr>
          <a:xfrm>
            <a:off x="5048544" y="3019584"/>
            <a:ext cx="442841" cy="514271"/>
            <a:chOff x="4727025" y="1332775"/>
            <a:chExt cx="59900" cy="69625"/>
          </a:xfrm>
        </p:grpSpPr>
        <p:sp>
          <p:nvSpPr>
            <p:cNvPr id="1964" name="Google Shape;1964;p54"/>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4"/>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6" name="Google Shape;1966;p54"/>
          <p:cNvGrpSpPr/>
          <p:nvPr/>
        </p:nvGrpSpPr>
        <p:grpSpPr>
          <a:xfrm>
            <a:off x="5723860" y="2267072"/>
            <a:ext cx="500909" cy="500899"/>
            <a:chOff x="4820425" y="1329900"/>
            <a:chExt cx="70175" cy="70350"/>
          </a:xfrm>
        </p:grpSpPr>
        <p:sp>
          <p:nvSpPr>
            <p:cNvPr id="1967" name="Google Shape;1967;p54"/>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4"/>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4"/>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4"/>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1" name="Google Shape;1971;p54"/>
          <p:cNvGrpSpPr/>
          <p:nvPr/>
        </p:nvGrpSpPr>
        <p:grpSpPr>
          <a:xfrm>
            <a:off x="6376484" y="2278862"/>
            <a:ext cx="538135" cy="493119"/>
            <a:chOff x="4903200" y="1331525"/>
            <a:chExt cx="73575" cy="67425"/>
          </a:xfrm>
        </p:grpSpPr>
        <p:sp>
          <p:nvSpPr>
            <p:cNvPr id="1972" name="Google Shape;1972;p54"/>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73" name="Google Shape;1973;p54"/>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4" name="Google Shape;1974;p54"/>
          <p:cNvGrpSpPr/>
          <p:nvPr/>
        </p:nvGrpSpPr>
        <p:grpSpPr>
          <a:xfrm>
            <a:off x="5636435" y="3020840"/>
            <a:ext cx="544563" cy="511895"/>
            <a:chOff x="4815575" y="1416800"/>
            <a:chExt cx="73750" cy="71400"/>
          </a:xfrm>
        </p:grpSpPr>
        <p:sp>
          <p:nvSpPr>
            <p:cNvPr id="1975" name="Google Shape;1975;p54"/>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4"/>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4"/>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8" name="Google Shape;1978;p54"/>
          <p:cNvGrpSpPr/>
          <p:nvPr/>
        </p:nvGrpSpPr>
        <p:grpSpPr>
          <a:xfrm>
            <a:off x="6333060" y="3020546"/>
            <a:ext cx="602914" cy="512477"/>
            <a:chOff x="4902475" y="1418875"/>
            <a:chExt cx="74500" cy="63775"/>
          </a:xfrm>
        </p:grpSpPr>
        <p:sp>
          <p:nvSpPr>
            <p:cNvPr id="1979" name="Google Shape;1979;p54"/>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4"/>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1" name="Google Shape;1981;p54"/>
          <p:cNvGrpSpPr/>
          <p:nvPr/>
        </p:nvGrpSpPr>
        <p:grpSpPr>
          <a:xfrm>
            <a:off x="5748932" y="3759785"/>
            <a:ext cx="515391" cy="525699"/>
            <a:chOff x="4818100" y="1507675"/>
            <a:chExt cx="71225" cy="71625"/>
          </a:xfrm>
        </p:grpSpPr>
        <p:sp>
          <p:nvSpPr>
            <p:cNvPr id="1982" name="Google Shape;1982;p54"/>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4"/>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4"/>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4"/>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6" name="Google Shape;1986;p54"/>
          <p:cNvGrpSpPr/>
          <p:nvPr/>
        </p:nvGrpSpPr>
        <p:grpSpPr>
          <a:xfrm>
            <a:off x="5087034" y="3781317"/>
            <a:ext cx="522956" cy="489869"/>
            <a:chOff x="4721450" y="1509475"/>
            <a:chExt cx="79350" cy="74325"/>
          </a:xfrm>
        </p:grpSpPr>
        <p:sp>
          <p:nvSpPr>
            <p:cNvPr id="1987" name="Google Shape;1987;p54"/>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4"/>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4"/>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4"/>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1" name="Google Shape;1991;p54"/>
          <p:cNvGrpSpPr/>
          <p:nvPr/>
        </p:nvGrpSpPr>
        <p:grpSpPr>
          <a:xfrm>
            <a:off x="6410277" y="3761069"/>
            <a:ext cx="525704" cy="535436"/>
            <a:chOff x="4906800" y="1507500"/>
            <a:chExt cx="70350" cy="71075"/>
          </a:xfrm>
        </p:grpSpPr>
        <p:sp>
          <p:nvSpPr>
            <p:cNvPr id="1992" name="Google Shape;1992;p54"/>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4"/>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4"/>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4"/>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4"/>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7" name="Google Shape;1997;p54"/>
          <p:cNvGrpSpPr/>
          <p:nvPr/>
        </p:nvGrpSpPr>
        <p:grpSpPr>
          <a:xfrm>
            <a:off x="4443099" y="2267050"/>
            <a:ext cx="508054" cy="508095"/>
            <a:chOff x="3736598" y="2170606"/>
            <a:chExt cx="404889" cy="404889"/>
          </a:xfrm>
        </p:grpSpPr>
        <p:sp>
          <p:nvSpPr>
            <p:cNvPr id="1998" name="Google Shape;1998;p54"/>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4"/>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4"/>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4"/>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2" name="Google Shape;2002;p54"/>
          <p:cNvGrpSpPr/>
          <p:nvPr/>
        </p:nvGrpSpPr>
        <p:grpSpPr>
          <a:xfrm>
            <a:off x="3731139" y="2267145"/>
            <a:ext cx="575790" cy="507904"/>
            <a:chOff x="3161917" y="2170682"/>
            <a:chExt cx="458870" cy="404737"/>
          </a:xfrm>
        </p:grpSpPr>
        <p:sp>
          <p:nvSpPr>
            <p:cNvPr id="2003" name="Google Shape;2003;p54"/>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004" name="Google Shape;2004;p54"/>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4"/>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6" name="Google Shape;2006;p54"/>
          <p:cNvGrpSpPr/>
          <p:nvPr/>
        </p:nvGrpSpPr>
        <p:grpSpPr>
          <a:xfrm>
            <a:off x="3758669" y="3027517"/>
            <a:ext cx="520730" cy="498567"/>
            <a:chOff x="3179914" y="2889488"/>
            <a:chExt cx="422876" cy="404911"/>
          </a:xfrm>
        </p:grpSpPr>
        <p:sp>
          <p:nvSpPr>
            <p:cNvPr id="2007" name="Google Shape;2007;p54"/>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4"/>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4"/>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4"/>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4"/>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4"/>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3" name="Google Shape;2013;p54"/>
          <p:cNvGrpSpPr/>
          <p:nvPr/>
        </p:nvGrpSpPr>
        <p:grpSpPr>
          <a:xfrm>
            <a:off x="4387349" y="3027477"/>
            <a:ext cx="516145" cy="498648"/>
            <a:chOff x="3729467" y="2889422"/>
            <a:chExt cx="419153" cy="404977"/>
          </a:xfrm>
        </p:grpSpPr>
        <p:sp>
          <p:nvSpPr>
            <p:cNvPr id="2014" name="Google Shape;2014;p54"/>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4"/>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4"/>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4"/>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4"/>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4"/>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4"/>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1" name="Google Shape;2021;p54"/>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4"/>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4"/>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4"/>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5" name="Google Shape;2025;p54"/>
          <p:cNvGrpSpPr/>
          <p:nvPr/>
        </p:nvGrpSpPr>
        <p:grpSpPr>
          <a:xfrm>
            <a:off x="7107677" y="2474362"/>
            <a:ext cx="166473" cy="141497"/>
            <a:chOff x="4660325" y="1866850"/>
            <a:chExt cx="68350" cy="58100"/>
          </a:xfrm>
        </p:grpSpPr>
        <p:sp>
          <p:nvSpPr>
            <p:cNvPr id="2026" name="Google Shape;2026;p54"/>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4"/>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8" name="Google Shape;2028;p54"/>
          <p:cNvGrpSpPr/>
          <p:nvPr/>
        </p:nvGrpSpPr>
        <p:grpSpPr>
          <a:xfrm>
            <a:off x="7417022" y="2500086"/>
            <a:ext cx="162515" cy="90049"/>
            <a:chOff x="4791775" y="1877500"/>
            <a:chExt cx="66725" cy="36975"/>
          </a:xfrm>
        </p:grpSpPr>
        <p:sp>
          <p:nvSpPr>
            <p:cNvPr id="2029" name="Google Shape;2029;p54"/>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4"/>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1" name="Google Shape;2031;p54"/>
          <p:cNvGrpSpPr/>
          <p:nvPr/>
        </p:nvGrpSpPr>
        <p:grpSpPr>
          <a:xfrm>
            <a:off x="7738734" y="2500086"/>
            <a:ext cx="144979" cy="90049"/>
            <a:chOff x="4923925" y="1877500"/>
            <a:chExt cx="59525" cy="36975"/>
          </a:xfrm>
        </p:grpSpPr>
        <p:sp>
          <p:nvSpPr>
            <p:cNvPr id="2032" name="Google Shape;2032;p5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4" name="Google Shape;2034;p54"/>
          <p:cNvGrpSpPr/>
          <p:nvPr/>
        </p:nvGrpSpPr>
        <p:grpSpPr>
          <a:xfrm>
            <a:off x="8033226" y="2482277"/>
            <a:ext cx="141447" cy="125667"/>
            <a:chOff x="5058450" y="1870100"/>
            <a:chExt cx="58075" cy="51600"/>
          </a:xfrm>
        </p:grpSpPr>
        <p:sp>
          <p:nvSpPr>
            <p:cNvPr id="2035" name="Google Shape;2035;p54"/>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4"/>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7" name="Google Shape;2037;p54"/>
          <p:cNvGrpSpPr/>
          <p:nvPr/>
        </p:nvGrpSpPr>
        <p:grpSpPr>
          <a:xfrm>
            <a:off x="7447741" y="2904685"/>
            <a:ext cx="101077" cy="107645"/>
            <a:chOff x="4811425" y="2065025"/>
            <a:chExt cx="41500" cy="44200"/>
          </a:xfrm>
        </p:grpSpPr>
        <p:sp>
          <p:nvSpPr>
            <p:cNvPr id="2038" name="Google Shape;2038;p54"/>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4"/>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0" name="Google Shape;2040;p54"/>
          <p:cNvGrpSpPr/>
          <p:nvPr/>
        </p:nvGrpSpPr>
        <p:grpSpPr>
          <a:xfrm>
            <a:off x="7740178" y="2904898"/>
            <a:ext cx="120867" cy="107218"/>
            <a:chOff x="4929875" y="2065025"/>
            <a:chExt cx="49625" cy="44025"/>
          </a:xfrm>
        </p:grpSpPr>
        <p:sp>
          <p:nvSpPr>
            <p:cNvPr id="2041" name="Google Shape;2041;p54"/>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4"/>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3" name="Google Shape;2043;p54"/>
          <p:cNvGrpSpPr/>
          <p:nvPr/>
        </p:nvGrpSpPr>
        <p:grpSpPr>
          <a:xfrm>
            <a:off x="8068847" y="2907912"/>
            <a:ext cx="70206" cy="101191"/>
            <a:chOff x="5083925" y="2066350"/>
            <a:chExt cx="28825" cy="41550"/>
          </a:xfrm>
        </p:grpSpPr>
        <p:sp>
          <p:nvSpPr>
            <p:cNvPr id="2044" name="Google Shape;2044;p54"/>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4"/>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6" name="Google Shape;2046;p54"/>
          <p:cNvGrpSpPr/>
          <p:nvPr/>
        </p:nvGrpSpPr>
        <p:grpSpPr>
          <a:xfrm>
            <a:off x="7100401" y="2923559"/>
            <a:ext cx="181026" cy="69896"/>
            <a:chOff x="4659775" y="2072775"/>
            <a:chExt cx="74325" cy="28700"/>
          </a:xfrm>
        </p:grpSpPr>
        <p:sp>
          <p:nvSpPr>
            <p:cNvPr id="2047" name="Google Shape;2047;p54"/>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4"/>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4"/>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0" name="Google Shape;2050;p54"/>
          <p:cNvGrpSpPr/>
          <p:nvPr/>
        </p:nvGrpSpPr>
        <p:grpSpPr>
          <a:xfrm>
            <a:off x="8020257" y="2714124"/>
            <a:ext cx="167387" cy="89197"/>
            <a:chOff x="4662475" y="1976500"/>
            <a:chExt cx="68725" cy="36625"/>
          </a:xfrm>
        </p:grpSpPr>
        <p:sp>
          <p:nvSpPr>
            <p:cNvPr id="2051" name="Google Shape;2051;p54"/>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4"/>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4"/>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4" name="Google Shape;2054;p54"/>
          <p:cNvGrpSpPr/>
          <p:nvPr/>
        </p:nvGrpSpPr>
        <p:grpSpPr>
          <a:xfrm>
            <a:off x="7717162" y="2717564"/>
            <a:ext cx="166899" cy="82317"/>
            <a:chOff x="4920150" y="1977875"/>
            <a:chExt cx="68525" cy="33800"/>
          </a:xfrm>
        </p:grpSpPr>
        <p:sp>
          <p:nvSpPr>
            <p:cNvPr id="2055" name="Google Shape;2055;p54"/>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4"/>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4"/>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8" name="Google Shape;2058;p54"/>
          <p:cNvGrpSpPr/>
          <p:nvPr/>
        </p:nvGrpSpPr>
        <p:grpSpPr>
          <a:xfrm>
            <a:off x="7128319" y="3121482"/>
            <a:ext cx="125190" cy="127858"/>
            <a:chOff x="4676550" y="2160575"/>
            <a:chExt cx="51400" cy="52500"/>
          </a:xfrm>
        </p:grpSpPr>
        <p:sp>
          <p:nvSpPr>
            <p:cNvPr id="2059" name="Google Shape;2059;p54"/>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4"/>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4"/>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2" name="Google Shape;2062;p54"/>
          <p:cNvGrpSpPr/>
          <p:nvPr/>
        </p:nvGrpSpPr>
        <p:grpSpPr>
          <a:xfrm>
            <a:off x="7425577" y="3128514"/>
            <a:ext cx="145405" cy="113794"/>
            <a:chOff x="4768325" y="2163475"/>
            <a:chExt cx="59700" cy="46725"/>
          </a:xfrm>
        </p:grpSpPr>
        <p:sp>
          <p:nvSpPr>
            <p:cNvPr id="2063" name="Google Shape;2063;p54"/>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4"/>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5" name="Google Shape;2065;p54"/>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4"/>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4"/>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4"/>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4"/>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4"/>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1" name="Google Shape;2071;p54"/>
          <p:cNvGrpSpPr/>
          <p:nvPr/>
        </p:nvGrpSpPr>
        <p:grpSpPr>
          <a:xfrm>
            <a:off x="7441895" y="3383608"/>
            <a:ext cx="112768" cy="106853"/>
            <a:chOff x="4768575" y="2253950"/>
            <a:chExt cx="46300" cy="43875"/>
          </a:xfrm>
        </p:grpSpPr>
        <p:sp>
          <p:nvSpPr>
            <p:cNvPr id="2072" name="Google Shape;2072;p54"/>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4"/>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4" name="Google Shape;2074;p54"/>
          <p:cNvGrpSpPr/>
          <p:nvPr/>
        </p:nvGrpSpPr>
        <p:grpSpPr>
          <a:xfrm>
            <a:off x="7741518" y="3872634"/>
            <a:ext cx="118187" cy="146246"/>
            <a:chOff x="4960900" y="2433225"/>
            <a:chExt cx="48525" cy="60050"/>
          </a:xfrm>
        </p:grpSpPr>
        <p:sp>
          <p:nvSpPr>
            <p:cNvPr id="2075" name="Google Shape;2075;p54"/>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4"/>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7" name="Google Shape;2077;p54"/>
          <p:cNvGrpSpPr/>
          <p:nvPr/>
        </p:nvGrpSpPr>
        <p:grpSpPr>
          <a:xfrm>
            <a:off x="7430083" y="4136695"/>
            <a:ext cx="136394" cy="143810"/>
            <a:chOff x="4854075" y="2527625"/>
            <a:chExt cx="56000" cy="59050"/>
          </a:xfrm>
        </p:grpSpPr>
        <p:sp>
          <p:nvSpPr>
            <p:cNvPr id="2078" name="Google Shape;2078;p54"/>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4"/>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0" name="Google Shape;2080;p54"/>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4"/>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4"/>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3" name="Google Shape;2083;p54"/>
          <p:cNvGrpSpPr/>
          <p:nvPr/>
        </p:nvGrpSpPr>
        <p:grpSpPr>
          <a:xfrm>
            <a:off x="8054294" y="3600439"/>
            <a:ext cx="99312" cy="160797"/>
            <a:chOff x="5059700" y="2334775"/>
            <a:chExt cx="40775" cy="66025"/>
          </a:xfrm>
        </p:grpSpPr>
        <p:sp>
          <p:nvSpPr>
            <p:cNvPr id="2084" name="Google Shape;2084;p54"/>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4"/>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4"/>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4"/>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4"/>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4"/>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4"/>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4"/>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4"/>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3" name="Google Shape;2093;p54"/>
          <p:cNvGrpSpPr/>
          <p:nvPr/>
        </p:nvGrpSpPr>
        <p:grpSpPr>
          <a:xfrm>
            <a:off x="8011458" y="3865571"/>
            <a:ext cx="184984" cy="160371"/>
            <a:chOff x="5037700" y="2430325"/>
            <a:chExt cx="75950" cy="65850"/>
          </a:xfrm>
        </p:grpSpPr>
        <p:sp>
          <p:nvSpPr>
            <p:cNvPr id="2094" name="Google Shape;2094;p54"/>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4"/>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6" name="Google Shape;2096;p54"/>
          <p:cNvGrpSpPr/>
          <p:nvPr/>
        </p:nvGrpSpPr>
        <p:grpSpPr>
          <a:xfrm>
            <a:off x="7430964" y="3632023"/>
            <a:ext cx="173014" cy="97629"/>
            <a:chOff x="4756975" y="2341800"/>
            <a:chExt cx="91975" cy="51925"/>
          </a:xfrm>
        </p:grpSpPr>
        <p:sp>
          <p:nvSpPr>
            <p:cNvPr id="2097" name="Google Shape;2097;p54"/>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4"/>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4"/>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4"/>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4"/>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4"/>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4"/>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4"/>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4"/>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4"/>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4"/>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4"/>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4"/>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4"/>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4"/>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4"/>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4"/>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4"/>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4"/>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4"/>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7" name="Google Shape;2117;p54"/>
          <p:cNvGrpSpPr/>
          <p:nvPr/>
        </p:nvGrpSpPr>
        <p:grpSpPr>
          <a:xfrm>
            <a:off x="7697901" y="4120720"/>
            <a:ext cx="212497" cy="175761"/>
            <a:chOff x="4943575" y="2516350"/>
            <a:chExt cx="98675" cy="81700"/>
          </a:xfrm>
        </p:grpSpPr>
        <p:sp>
          <p:nvSpPr>
            <p:cNvPr id="2118" name="Google Shape;2118;p54"/>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4"/>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4"/>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4"/>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4"/>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4"/>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4"/>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4"/>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4"/>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4"/>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4"/>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4"/>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4"/>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4"/>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4"/>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4"/>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4"/>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4"/>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4"/>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4"/>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4"/>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4"/>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4"/>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4"/>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4"/>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4"/>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4"/>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4"/>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4"/>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4"/>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4"/>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4"/>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4"/>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4"/>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4"/>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4"/>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4"/>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4"/>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4"/>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4"/>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4"/>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4"/>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4"/>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4"/>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4"/>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4"/>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4"/>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4"/>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4"/>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4"/>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4"/>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4"/>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4"/>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4"/>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4"/>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4"/>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4"/>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4"/>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4"/>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4"/>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4"/>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4"/>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4"/>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4"/>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4"/>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4"/>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4"/>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4"/>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4"/>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4"/>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4"/>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4"/>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4"/>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4"/>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4"/>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4"/>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4"/>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4"/>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6" name="Google Shape;2196;p54"/>
          <p:cNvGrpSpPr/>
          <p:nvPr/>
        </p:nvGrpSpPr>
        <p:grpSpPr>
          <a:xfrm>
            <a:off x="1955962" y="3346963"/>
            <a:ext cx="965351" cy="134611"/>
            <a:chOff x="4411970" y="2962952"/>
            <a:chExt cx="706544" cy="104212"/>
          </a:xfrm>
        </p:grpSpPr>
        <p:sp>
          <p:nvSpPr>
            <p:cNvPr id="2197" name="Google Shape;2197;p54"/>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4"/>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4"/>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4"/>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1" name="Google Shape;2201;p54"/>
          <p:cNvGrpSpPr/>
          <p:nvPr/>
        </p:nvGrpSpPr>
        <p:grpSpPr>
          <a:xfrm>
            <a:off x="1955962" y="2935877"/>
            <a:ext cx="960158" cy="289172"/>
            <a:chOff x="4411970" y="2726085"/>
            <a:chExt cx="643107" cy="193659"/>
          </a:xfrm>
        </p:grpSpPr>
        <p:sp>
          <p:nvSpPr>
            <p:cNvPr id="2202" name="Google Shape;2202;p54"/>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4"/>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4"/>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5" name="Google Shape;2205;p54"/>
          <p:cNvGrpSpPr/>
          <p:nvPr/>
        </p:nvGrpSpPr>
        <p:grpSpPr>
          <a:xfrm>
            <a:off x="958854" y="3201987"/>
            <a:ext cx="833173" cy="259209"/>
            <a:chOff x="4411970" y="4340222"/>
            <a:chExt cx="779467" cy="242683"/>
          </a:xfrm>
        </p:grpSpPr>
        <p:sp>
          <p:nvSpPr>
            <p:cNvPr id="2206" name="Google Shape;2206;p54"/>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4"/>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4"/>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9" name="Google Shape;2209;p54"/>
          <p:cNvGrpSpPr/>
          <p:nvPr/>
        </p:nvGrpSpPr>
        <p:grpSpPr>
          <a:xfrm>
            <a:off x="1955962" y="2597733"/>
            <a:ext cx="965160" cy="216230"/>
            <a:chOff x="4411970" y="2468674"/>
            <a:chExt cx="747317" cy="167425"/>
          </a:xfrm>
        </p:grpSpPr>
        <p:sp>
          <p:nvSpPr>
            <p:cNvPr id="2210" name="Google Shape;2210;p54"/>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4"/>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2" name="Google Shape;2212;p54"/>
          <p:cNvGrpSpPr/>
          <p:nvPr/>
        </p:nvGrpSpPr>
        <p:grpSpPr>
          <a:xfrm>
            <a:off x="954709" y="2502450"/>
            <a:ext cx="810451" cy="319148"/>
            <a:chOff x="4411970" y="3686602"/>
            <a:chExt cx="797845" cy="314215"/>
          </a:xfrm>
        </p:grpSpPr>
        <p:sp>
          <p:nvSpPr>
            <p:cNvPr id="2213" name="Google Shape;2213;p54"/>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4"/>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4"/>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4"/>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4"/>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8" name="Google Shape;2218;p54"/>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9" name="Google Shape;2219;p54"/>
          <p:cNvGrpSpPr/>
          <p:nvPr/>
        </p:nvGrpSpPr>
        <p:grpSpPr>
          <a:xfrm>
            <a:off x="954806" y="2256974"/>
            <a:ext cx="1970333" cy="208784"/>
            <a:chOff x="6336019" y="3733725"/>
            <a:chExt cx="2566206" cy="351310"/>
          </a:xfrm>
        </p:grpSpPr>
        <p:sp>
          <p:nvSpPr>
            <p:cNvPr id="2220" name="Google Shape;2220;p54"/>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4"/>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4"/>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4"/>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4" name="Google Shape;2224;p54"/>
          <p:cNvGrpSpPr/>
          <p:nvPr/>
        </p:nvGrpSpPr>
        <p:grpSpPr>
          <a:xfrm>
            <a:off x="1955962" y="3864529"/>
            <a:ext cx="946551" cy="153200"/>
            <a:chOff x="4404545" y="3301592"/>
            <a:chExt cx="782403" cy="129272"/>
          </a:xfrm>
        </p:grpSpPr>
        <p:sp>
          <p:nvSpPr>
            <p:cNvPr id="2225" name="Google Shape;2225;p54"/>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4"/>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7" name="Google Shape;2227;p54"/>
          <p:cNvGrpSpPr/>
          <p:nvPr/>
        </p:nvGrpSpPr>
        <p:grpSpPr>
          <a:xfrm>
            <a:off x="1955962" y="3603488"/>
            <a:ext cx="962257" cy="139127"/>
            <a:chOff x="4411970" y="3131459"/>
            <a:chExt cx="710520" cy="117397"/>
          </a:xfrm>
        </p:grpSpPr>
        <p:sp>
          <p:nvSpPr>
            <p:cNvPr id="2228" name="Google Shape;2228;p54"/>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4"/>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0" name="Google Shape;2230;p54"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1" name="Google Shape;2231;p54"/>
          <p:cNvGrpSpPr/>
          <p:nvPr/>
        </p:nvGrpSpPr>
        <p:grpSpPr>
          <a:xfrm>
            <a:off x="956107" y="3538282"/>
            <a:ext cx="823838" cy="458988"/>
            <a:chOff x="4411970" y="1801825"/>
            <a:chExt cx="734586" cy="409262"/>
          </a:xfrm>
        </p:grpSpPr>
        <p:sp>
          <p:nvSpPr>
            <p:cNvPr id="2232" name="Google Shape;2232;p54"/>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4"/>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4" name="Google Shape;2234;p54"/>
          <p:cNvGrpSpPr/>
          <p:nvPr/>
        </p:nvGrpSpPr>
        <p:grpSpPr>
          <a:xfrm>
            <a:off x="956107" y="4086708"/>
            <a:ext cx="856348" cy="212039"/>
            <a:chOff x="4411970" y="2233974"/>
            <a:chExt cx="763574" cy="189068"/>
          </a:xfrm>
        </p:grpSpPr>
        <p:sp>
          <p:nvSpPr>
            <p:cNvPr id="2235" name="Google Shape;2235;p54"/>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4"/>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7" name="Google Shape;2237;p54"/>
          <p:cNvGrpSpPr/>
          <p:nvPr/>
        </p:nvGrpSpPr>
        <p:grpSpPr>
          <a:xfrm>
            <a:off x="3066303" y="2262044"/>
            <a:ext cx="511602" cy="511602"/>
            <a:chOff x="5681300" y="2527788"/>
            <a:chExt cx="805800" cy="805800"/>
          </a:xfrm>
        </p:grpSpPr>
        <p:sp>
          <p:nvSpPr>
            <p:cNvPr id="2238" name="Google Shape;2238;p54"/>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4"/>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0" name="Google Shape;2240;p54"/>
          <p:cNvGrpSpPr/>
          <p:nvPr/>
        </p:nvGrpSpPr>
        <p:grpSpPr>
          <a:xfrm>
            <a:off x="3063497" y="3028627"/>
            <a:ext cx="513021" cy="512935"/>
            <a:chOff x="4049800" y="640400"/>
            <a:chExt cx="858900" cy="858900"/>
          </a:xfrm>
        </p:grpSpPr>
        <p:sp>
          <p:nvSpPr>
            <p:cNvPr id="2241" name="Google Shape;2241;p54"/>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4"/>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3" name="Google Shape;2243;p54"/>
          <p:cNvGrpSpPr/>
          <p:nvPr/>
        </p:nvGrpSpPr>
        <p:grpSpPr>
          <a:xfrm>
            <a:off x="2980696" y="3680519"/>
            <a:ext cx="686489" cy="686585"/>
            <a:chOff x="5080188" y="927900"/>
            <a:chExt cx="961200" cy="961200"/>
          </a:xfrm>
        </p:grpSpPr>
        <p:sp>
          <p:nvSpPr>
            <p:cNvPr id="2244" name="Google Shape;2244;p54"/>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4"/>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4"/>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4"/>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4"/>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4"/>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4"/>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4"/>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2" name="Google Shape;2252;p54"/>
          <p:cNvGrpSpPr/>
          <p:nvPr/>
        </p:nvGrpSpPr>
        <p:grpSpPr>
          <a:xfrm>
            <a:off x="3763848" y="3773248"/>
            <a:ext cx="510373" cy="510937"/>
            <a:chOff x="7508249" y="1522825"/>
            <a:chExt cx="1326332" cy="1322987"/>
          </a:xfrm>
        </p:grpSpPr>
        <p:sp>
          <p:nvSpPr>
            <p:cNvPr id="2253" name="Google Shape;2253;p54"/>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4"/>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4"/>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4"/>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4"/>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4"/>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4"/>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4"/>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4"/>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4"/>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3" name="Google Shape;2263;p54"/>
          <p:cNvGrpSpPr/>
          <p:nvPr/>
        </p:nvGrpSpPr>
        <p:grpSpPr>
          <a:xfrm>
            <a:off x="4455441" y="3774653"/>
            <a:ext cx="492652" cy="503348"/>
            <a:chOff x="6039282" y="1042577"/>
            <a:chExt cx="734315" cy="731929"/>
          </a:xfrm>
        </p:grpSpPr>
        <p:sp>
          <p:nvSpPr>
            <p:cNvPr id="2264" name="Google Shape;2264;p54"/>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4"/>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4"/>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4"/>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4"/>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4"/>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4"/>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4"/>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4"/>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4"/>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4"/>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4"/>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4"/>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4"/>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4"/>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4"/>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4"/>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4"/>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4"/>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4"/>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4"/>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5" name="Google Shape;2285;p54"/>
          <p:cNvGrpSpPr/>
          <p:nvPr/>
        </p:nvGrpSpPr>
        <p:grpSpPr>
          <a:xfrm>
            <a:off x="5095855" y="2270694"/>
            <a:ext cx="483304" cy="504902"/>
            <a:chOff x="1825800" y="1651625"/>
            <a:chExt cx="568125" cy="591775"/>
          </a:xfrm>
        </p:grpSpPr>
        <p:sp>
          <p:nvSpPr>
            <p:cNvPr id="2286" name="Google Shape;2286;p54"/>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4"/>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4"/>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4"/>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4"/>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4"/>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2" name="Google Shape;2292;p54"/>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4"/>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4"/>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4"/>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4"/>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2297" name="Google Shape;2297;p5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2301"/>
        <p:cNvGrpSpPr/>
        <p:nvPr/>
      </p:nvGrpSpPr>
      <p:grpSpPr>
        <a:xfrm>
          <a:off x="0" y="0"/>
          <a:ext cx="0" cy="0"/>
          <a:chOff x="0" y="0"/>
          <a:chExt cx="0" cy="0"/>
        </a:xfrm>
      </p:grpSpPr>
      <p:grpSp>
        <p:nvGrpSpPr>
          <p:cNvPr id="2302" name="Google Shape;2302;p55"/>
          <p:cNvGrpSpPr/>
          <p:nvPr/>
        </p:nvGrpSpPr>
        <p:grpSpPr>
          <a:xfrm>
            <a:off x="722059" y="955168"/>
            <a:ext cx="2492868" cy="1379876"/>
            <a:chOff x="2654821" y="2311071"/>
            <a:chExt cx="2279715" cy="1262120"/>
          </a:xfrm>
        </p:grpSpPr>
        <p:grpSp>
          <p:nvGrpSpPr>
            <p:cNvPr id="2303" name="Google Shape;2303;p55"/>
            <p:cNvGrpSpPr/>
            <p:nvPr/>
          </p:nvGrpSpPr>
          <p:grpSpPr>
            <a:xfrm>
              <a:off x="4034269" y="2840745"/>
              <a:ext cx="40212" cy="36437"/>
              <a:chOff x="4293400" y="2574725"/>
              <a:chExt cx="84425" cy="80100"/>
            </a:xfrm>
          </p:grpSpPr>
          <p:sp>
            <p:nvSpPr>
              <p:cNvPr id="2304" name="Google Shape;2304;p5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US"/>
              </a:p>
            </p:txBody>
          </p:sp>
          <p:sp>
            <p:nvSpPr>
              <p:cNvPr id="2305" name="Google Shape;2305;p5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6" name="Google Shape;2306;p55"/>
            <p:cNvGrpSpPr/>
            <p:nvPr/>
          </p:nvGrpSpPr>
          <p:grpSpPr>
            <a:xfrm>
              <a:off x="3894606" y="2334874"/>
              <a:ext cx="913198" cy="518984"/>
              <a:chOff x="4000175" y="1462675"/>
              <a:chExt cx="1917275" cy="1140875"/>
            </a:xfrm>
          </p:grpSpPr>
          <p:sp>
            <p:nvSpPr>
              <p:cNvPr id="2307" name="Google Shape;2307;p5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US"/>
              </a:p>
            </p:txBody>
          </p:sp>
          <p:grpSp>
            <p:nvGrpSpPr>
              <p:cNvPr id="2308" name="Google Shape;2308;p55"/>
              <p:cNvGrpSpPr/>
              <p:nvPr/>
            </p:nvGrpSpPr>
            <p:grpSpPr>
              <a:xfrm>
                <a:off x="4000175" y="1462675"/>
                <a:ext cx="1917275" cy="1140875"/>
                <a:chOff x="4000175" y="1462675"/>
                <a:chExt cx="1917275" cy="1140875"/>
              </a:xfrm>
            </p:grpSpPr>
            <p:sp>
              <p:nvSpPr>
                <p:cNvPr id="2309" name="Google Shape;2309;p5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US"/>
                </a:p>
              </p:txBody>
            </p:sp>
            <p:sp>
              <p:nvSpPr>
                <p:cNvPr id="2310" name="Google Shape;2310;p5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14" name="Google Shape;2314;p5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15" name="Google Shape;2315;p55"/>
            <p:cNvGrpSpPr/>
            <p:nvPr/>
          </p:nvGrpSpPr>
          <p:grpSpPr>
            <a:xfrm>
              <a:off x="3875768" y="2846704"/>
              <a:ext cx="44796" cy="47366"/>
              <a:chOff x="3960625" y="2587825"/>
              <a:chExt cx="94050" cy="104125"/>
            </a:xfrm>
          </p:grpSpPr>
          <p:sp>
            <p:nvSpPr>
              <p:cNvPr id="2316" name="Google Shape;2316;p5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US"/>
              </a:p>
            </p:txBody>
          </p:sp>
          <p:sp>
            <p:nvSpPr>
              <p:cNvPr id="2317" name="Google Shape;2317;p5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8" name="Google Shape;2318;p55"/>
            <p:cNvGrpSpPr/>
            <p:nvPr/>
          </p:nvGrpSpPr>
          <p:grpSpPr>
            <a:xfrm>
              <a:off x="3782759" y="2807162"/>
              <a:ext cx="82686" cy="85487"/>
              <a:chOff x="3765350" y="2500900"/>
              <a:chExt cx="173600" cy="187925"/>
            </a:xfrm>
          </p:grpSpPr>
          <p:sp>
            <p:nvSpPr>
              <p:cNvPr id="2319" name="Google Shape;2319;p5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US"/>
              </a:p>
            </p:txBody>
          </p:sp>
          <p:sp>
            <p:nvSpPr>
              <p:cNvPr id="2320" name="Google Shape;2320;p5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5" name="Google Shape;2325;p55"/>
            <p:cNvGrpSpPr/>
            <p:nvPr/>
          </p:nvGrpSpPr>
          <p:grpSpPr>
            <a:xfrm>
              <a:off x="3775674" y="2798496"/>
              <a:ext cx="40545" cy="23564"/>
              <a:chOff x="3750475" y="2481850"/>
              <a:chExt cx="85125" cy="51800"/>
            </a:xfrm>
          </p:grpSpPr>
          <p:sp>
            <p:nvSpPr>
              <p:cNvPr id="2326" name="Google Shape;2326;p5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US"/>
              </a:p>
            </p:txBody>
          </p:sp>
        </p:grpSp>
        <p:grpSp>
          <p:nvGrpSpPr>
            <p:cNvPr id="2328" name="Google Shape;2328;p55"/>
            <p:cNvGrpSpPr/>
            <p:nvPr/>
          </p:nvGrpSpPr>
          <p:grpSpPr>
            <a:xfrm>
              <a:off x="3716946" y="2776024"/>
              <a:ext cx="81971" cy="76912"/>
              <a:chOff x="3627175" y="2432450"/>
              <a:chExt cx="172100" cy="169075"/>
            </a:xfrm>
          </p:grpSpPr>
          <p:sp>
            <p:nvSpPr>
              <p:cNvPr id="2329" name="Google Shape;2329;p5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US"/>
              </a:p>
            </p:txBody>
          </p:sp>
          <p:sp>
            <p:nvSpPr>
              <p:cNvPr id="2331" name="Google Shape;2331;p5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US"/>
              </a:p>
            </p:txBody>
          </p:sp>
        </p:grpSp>
        <p:grpSp>
          <p:nvGrpSpPr>
            <p:cNvPr id="2332" name="Google Shape;2332;p55"/>
            <p:cNvGrpSpPr/>
            <p:nvPr/>
          </p:nvGrpSpPr>
          <p:grpSpPr>
            <a:xfrm>
              <a:off x="3685682" y="2845624"/>
              <a:ext cx="29311" cy="45055"/>
              <a:chOff x="3561536" y="2585450"/>
              <a:chExt cx="61539" cy="99045"/>
            </a:xfrm>
          </p:grpSpPr>
          <p:sp>
            <p:nvSpPr>
              <p:cNvPr id="2333" name="Google Shape;2333;p5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US"/>
              </a:p>
            </p:txBody>
          </p:sp>
        </p:grpSp>
        <p:grpSp>
          <p:nvGrpSpPr>
            <p:cNvPr id="2335" name="Google Shape;2335;p55"/>
            <p:cNvGrpSpPr/>
            <p:nvPr/>
          </p:nvGrpSpPr>
          <p:grpSpPr>
            <a:xfrm>
              <a:off x="3849905" y="2572252"/>
              <a:ext cx="74339" cy="119559"/>
              <a:chOff x="3906325" y="1984500"/>
              <a:chExt cx="156075" cy="262825"/>
            </a:xfrm>
          </p:grpSpPr>
          <p:sp>
            <p:nvSpPr>
              <p:cNvPr id="2336" name="Google Shape;2336;p5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US"/>
              </a:p>
            </p:txBody>
          </p:sp>
          <p:sp>
            <p:nvSpPr>
              <p:cNvPr id="2337" name="Google Shape;2337;p5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8" name="Google Shape;2338;p55"/>
            <p:cNvGrpSpPr/>
            <p:nvPr/>
          </p:nvGrpSpPr>
          <p:grpSpPr>
            <a:xfrm>
              <a:off x="2654821" y="2414345"/>
              <a:ext cx="667570" cy="558731"/>
              <a:chOff x="1397225" y="1637375"/>
              <a:chExt cx="1401575" cy="1228250"/>
            </a:xfrm>
          </p:grpSpPr>
          <p:sp>
            <p:nvSpPr>
              <p:cNvPr id="2339" name="Google Shape;2339;p5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US"/>
              </a:p>
            </p:txBody>
          </p:sp>
          <p:grpSp>
            <p:nvGrpSpPr>
              <p:cNvPr id="2340" name="Google Shape;2340;p55"/>
              <p:cNvGrpSpPr/>
              <p:nvPr/>
            </p:nvGrpSpPr>
            <p:grpSpPr>
              <a:xfrm>
                <a:off x="1397225" y="1637375"/>
                <a:ext cx="1398775" cy="1228250"/>
                <a:chOff x="1397225" y="1637375"/>
                <a:chExt cx="1398775" cy="1228250"/>
              </a:xfrm>
            </p:grpSpPr>
            <p:sp>
              <p:nvSpPr>
                <p:cNvPr id="2341" name="Google Shape;2341;p5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43" name="Google Shape;2343;p55"/>
            <p:cNvGrpSpPr/>
            <p:nvPr/>
          </p:nvGrpSpPr>
          <p:grpSpPr>
            <a:xfrm>
              <a:off x="3230417" y="3103734"/>
              <a:ext cx="282982" cy="280332"/>
              <a:chOff x="2605700" y="3152850"/>
              <a:chExt cx="594125" cy="616250"/>
            </a:xfrm>
          </p:grpSpPr>
          <p:sp>
            <p:nvSpPr>
              <p:cNvPr id="2344" name="Google Shape;2344;p5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US"/>
              </a:p>
            </p:txBody>
          </p:sp>
          <p:sp>
            <p:nvSpPr>
              <p:cNvPr id="2345" name="Google Shape;2345;p5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346" name="Google Shape;2346;p55"/>
            <p:cNvGrpSpPr/>
            <p:nvPr/>
          </p:nvGrpSpPr>
          <p:grpSpPr>
            <a:xfrm>
              <a:off x="3265985" y="3226989"/>
              <a:ext cx="87151" cy="346202"/>
              <a:chOff x="2680375" y="3423800"/>
              <a:chExt cx="182975" cy="761050"/>
            </a:xfrm>
          </p:grpSpPr>
          <p:sp>
            <p:nvSpPr>
              <p:cNvPr id="2347" name="Google Shape;2347;p5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US"/>
              </a:p>
            </p:txBody>
          </p:sp>
          <p:sp>
            <p:nvSpPr>
              <p:cNvPr id="2348" name="Google Shape;2348;p5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9" name="Google Shape;2349;p55"/>
            <p:cNvGrpSpPr/>
            <p:nvPr/>
          </p:nvGrpSpPr>
          <p:grpSpPr>
            <a:xfrm>
              <a:off x="3855466" y="3289811"/>
              <a:ext cx="112514" cy="94210"/>
              <a:chOff x="3918000" y="3561900"/>
              <a:chExt cx="236225" cy="207100"/>
            </a:xfrm>
          </p:grpSpPr>
          <p:sp>
            <p:nvSpPr>
              <p:cNvPr id="2350" name="Google Shape;2350;p5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US"/>
              </a:p>
            </p:txBody>
          </p:sp>
          <p:sp>
            <p:nvSpPr>
              <p:cNvPr id="2351" name="Google Shape;2351;p5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2" name="Google Shape;2352;p5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355" name="Google Shape;2355;p55"/>
            <p:cNvGrpSpPr/>
            <p:nvPr/>
          </p:nvGrpSpPr>
          <p:grpSpPr>
            <a:xfrm>
              <a:off x="2905224" y="2311071"/>
              <a:ext cx="596721" cy="528992"/>
              <a:chOff x="1922950" y="1410350"/>
              <a:chExt cx="1252825" cy="1162875"/>
            </a:xfrm>
          </p:grpSpPr>
          <p:sp>
            <p:nvSpPr>
              <p:cNvPr id="2356" name="Google Shape;2356;p5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372" name="Google Shape;2372;p5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92" name="Google Shape;2392;p5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93" name="Google Shape;2393;p5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4" name="Google Shape;2394;p55"/>
            <p:cNvGrpSpPr/>
            <p:nvPr/>
          </p:nvGrpSpPr>
          <p:grpSpPr>
            <a:xfrm>
              <a:off x="3280929" y="3294542"/>
              <a:ext cx="109894" cy="272224"/>
              <a:chOff x="2711750" y="3572300"/>
              <a:chExt cx="230725" cy="598425"/>
            </a:xfrm>
          </p:grpSpPr>
          <p:sp>
            <p:nvSpPr>
              <p:cNvPr id="2395" name="Google Shape;2395;p5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7" name="Google Shape;2397;p5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8" name="Google Shape;2398;p55"/>
            <p:cNvGrpSpPr/>
            <p:nvPr/>
          </p:nvGrpSpPr>
          <p:grpSpPr>
            <a:xfrm>
              <a:off x="3790439" y="2408636"/>
              <a:ext cx="73017" cy="75684"/>
              <a:chOff x="3781475" y="1624825"/>
              <a:chExt cx="153300" cy="166375"/>
            </a:xfrm>
          </p:grpSpPr>
          <p:sp>
            <p:nvSpPr>
              <p:cNvPr id="2399" name="Google Shape;2399;p5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3" name="Google Shape;2403;p5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0" name="Google Shape;2410;p55"/>
            <p:cNvGrpSpPr/>
            <p:nvPr/>
          </p:nvGrpSpPr>
          <p:grpSpPr>
            <a:xfrm>
              <a:off x="4403342" y="3107749"/>
              <a:ext cx="316680" cy="101374"/>
              <a:chOff x="5068275" y="3161675"/>
              <a:chExt cx="664875" cy="222850"/>
            </a:xfrm>
          </p:grpSpPr>
          <p:sp>
            <p:nvSpPr>
              <p:cNvPr id="2411" name="Google Shape;2411;p5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5" name="Google Shape;2415;p5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4" name="Google Shape;2444;p55"/>
            <p:cNvGrpSpPr/>
            <p:nvPr/>
          </p:nvGrpSpPr>
          <p:grpSpPr>
            <a:xfrm>
              <a:off x="3697513" y="2707266"/>
              <a:ext cx="59549" cy="79733"/>
              <a:chOff x="3586375" y="2281300"/>
              <a:chExt cx="125025" cy="175275"/>
            </a:xfrm>
          </p:grpSpPr>
          <p:sp>
            <p:nvSpPr>
              <p:cNvPr id="2445" name="Google Shape;2445;p5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7" name="Google Shape;2447;p5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8" name="Google Shape;2448;p55"/>
            <p:cNvGrpSpPr/>
            <p:nvPr/>
          </p:nvGrpSpPr>
          <p:grpSpPr>
            <a:xfrm>
              <a:off x="4513224" y="3221724"/>
              <a:ext cx="274563" cy="280321"/>
              <a:chOff x="5298975" y="3412225"/>
              <a:chExt cx="576450" cy="616225"/>
            </a:xfrm>
          </p:grpSpPr>
          <p:sp>
            <p:nvSpPr>
              <p:cNvPr id="2449" name="Google Shape;2449;p5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50" name="Google Shape;2450;p5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1" name="Google Shape;2451;p55"/>
            <p:cNvGrpSpPr/>
            <p:nvPr/>
          </p:nvGrpSpPr>
          <p:grpSpPr>
            <a:xfrm>
              <a:off x="4824403" y="3421846"/>
              <a:ext cx="110132" cy="130647"/>
              <a:chOff x="5952300" y="3852150"/>
              <a:chExt cx="231225" cy="287200"/>
            </a:xfrm>
          </p:grpSpPr>
          <p:sp>
            <p:nvSpPr>
              <p:cNvPr id="2452" name="Google Shape;2452;p5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4" name="Google Shape;2454;p5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2" name="Google Shape;2462;p55"/>
            <p:cNvGrpSpPr/>
            <p:nvPr/>
          </p:nvGrpSpPr>
          <p:grpSpPr>
            <a:xfrm>
              <a:off x="4295710" y="3079670"/>
              <a:ext cx="14968" cy="27135"/>
              <a:chOff x="4842300" y="3099950"/>
              <a:chExt cx="31425" cy="59650"/>
            </a:xfrm>
          </p:grpSpPr>
          <p:sp>
            <p:nvSpPr>
              <p:cNvPr id="2463" name="Google Shape;2463;p5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7" name="Google Shape;2467;p5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5" name="Google Shape;2475;p55"/>
            <p:cNvGrpSpPr/>
            <p:nvPr/>
          </p:nvGrpSpPr>
          <p:grpSpPr>
            <a:xfrm>
              <a:off x="3831056" y="2816010"/>
              <a:ext cx="37378" cy="27612"/>
              <a:chOff x="3866750" y="2520350"/>
              <a:chExt cx="78475" cy="60700"/>
            </a:xfrm>
          </p:grpSpPr>
          <p:sp>
            <p:nvSpPr>
              <p:cNvPr id="2476" name="Google Shape;2476;p5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0" name="Google Shape;2480;p5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97" name="Google Shape;2497;p5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09" name="Google Shape;2509;p5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2" name="Google Shape;2522;p55"/>
            <p:cNvGrpSpPr/>
            <p:nvPr/>
          </p:nvGrpSpPr>
          <p:grpSpPr>
            <a:xfrm>
              <a:off x="3632736" y="3051591"/>
              <a:ext cx="63288" cy="45217"/>
              <a:chOff x="3450375" y="3038225"/>
              <a:chExt cx="132875" cy="99400"/>
            </a:xfrm>
          </p:grpSpPr>
          <p:sp>
            <p:nvSpPr>
              <p:cNvPr id="2523" name="Google Shape;2523;p5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5" name="Google Shape;2525;p5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34" name="Google Shape;2534;p5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44" name="Google Shape;2544;p5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50" name="Google Shape;2550;p5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5"/>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0" name="Google Shape;2560;p55"/>
          <p:cNvGrpSpPr/>
          <p:nvPr/>
        </p:nvGrpSpPr>
        <p:grpSpPr>
          <a:xfrm>
            <a:off x="719116" y="2850945"/>
            <a:ext cx="2622876" cy="1333540"/>
            <a:chOff x="238125" y="1038125"/>
            <a:chExt cx="7146800" cy="3633625"/>
          </a:xfrm>
        </p:grpSpPr>
        <p:sp>
          <p:nvSpPr>
            <p:cNvPr id="2561" name="Google Shape;2561;p55"/>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5"/>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5"/>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5"/>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5"/>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5"/>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5"/>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5"/>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5"/>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5"/>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5"/>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5"/>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5"/>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5"/>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5"/>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5"/>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5"/>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5"/>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5"/>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5"/>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5"/>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5"/>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5"/>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5"/>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5"/>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5"/>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5"/>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5"/>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5"/>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5"/>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5"/>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5"/>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5"/>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5"/>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5"/>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5"/>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5"/>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5"/>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5"/>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5"/>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5"/>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5"/>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5"/>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5"/>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5"/>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5"/>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5"/>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5"/>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5"/>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5"/>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5"/>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5"/>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5"/>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5"/>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5"/>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5"/>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5"/>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5"/>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5"/>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5"/>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5"/>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5"/>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5"/>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5"/>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5"/>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5"/>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5"/>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5"/>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5"/>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5"/>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5"/>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5"/>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5"/>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5"/>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5"/>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5"/>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5"/>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5"/>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5"/>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5"/>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5"/>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5"/>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5"/>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5"/>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5"/>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5"/>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5"/>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5"/>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5"/>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5"/>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5"/>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5"/>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5"/>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5"/>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5"/>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5"/>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5"/>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5"/>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5"/>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5"/>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5"/>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5"/>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5"/>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5"/>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5"/>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5"/>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5"/>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5"/>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5"/>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5"/>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5"/>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5"/>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5"/>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5"/>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5"/>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5"/>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5"/>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5"/>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5"/>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5"/>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5"/>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5"/>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5"/>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5"/>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5"/>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5"/>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5"/>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5"/>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5"/>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5"/>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5"/>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5"/>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5"/>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5"/>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5"/>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5"/>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5"/>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5"/>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5"/>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5"/>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5"/>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5"/>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5"/>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5"/>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5"/>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5"/>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5"/>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5"/>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5"/>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5"/>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5"/>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5"/>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5"/>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5"/>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5"/>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5"/>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5"/>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5"/>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5"/>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5"/>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5"/>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5"/>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5"/>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5"/>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5"/>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5"/>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5"/>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5"/>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5"/>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5"/>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5"/>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5"/>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5"/>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5"/>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5"/>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5"/>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5"/>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5"/>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5"/>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5"/>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5"/>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5"/>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5"/>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5"/>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5"/>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5"/>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5"/>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5"/>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5"/>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5"/>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5"/>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5"/>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5"/>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5"/>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5"/>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5"/>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5"/>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5"/>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5"/>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5"/>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5"/>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5"/>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5"/>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5"/>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5"/>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5"/>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5"/>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5"/>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5"/>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5"/>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5"/>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5"/>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5"/>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5"/>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5"/>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5"/>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5"/>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5"/>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5"/>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5"/>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5"/>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5"/>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5"/>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5"/>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5"/>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5"/>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5"/>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5"/>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5"/>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5"/>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5"/>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5"/>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5"/>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5"/>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5"/>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5"/>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5"/>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5"/>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5"/>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5"/>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5"/>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5"/>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5"/>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5"/>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5"/>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5"/>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5"/>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5"/>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5"/>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5"/>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5"/>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5"/>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5"/>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5"/>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5"/>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5"/>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5"/>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5"/>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5"/>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5"/>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5"/>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5"/>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5"/>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5"/>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5"/>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5"/>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5"/>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5"/>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5"/>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5"/>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5"/>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5"/>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5"/>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5"/>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5"/>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5"/>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5"/>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5"/>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5"/>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5"/>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5"/>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5"/>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5"/>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5"/>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5"/>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5"/>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5"/>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5"/>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5"/>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5"/>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5"/>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5"/>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5"/>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5"/>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5"/>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5"/>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5"/>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5"/>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5"/>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5"/>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5"/>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5"/>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5"/>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5"/>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5"/>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5"/>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5"/>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5"/>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5"/>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5"/>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5"/>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5"/>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5"/>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5"/>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5"/>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5"/>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5"/>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5"/>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5"/>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5"/>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5"/>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5"/>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5"/>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5"/>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5"/>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5"/>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5"/>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5"/>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5"/>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5"/>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5"/>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5"/>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5"/>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5"/>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5"/>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5"/>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5"/>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5"/>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5"/>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5"/>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5"/>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5"/>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5"/>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5"/>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5"/>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5"/>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5"/>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5"/>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5"/>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5"/>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5"/>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5"/>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5"/>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5"/>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5"/>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5"/>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5"/>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5"/>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5"/>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5"/>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5"/>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5"/>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5"/>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5"/>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5"/>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5"/>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5"/>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5"/>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5"/>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5"/>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5"/>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5"/>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5"/>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5"/>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5"/>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5"/>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5"/>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5"/>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5"/>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5"/>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5"/>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5"/>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5"/>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5"/>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5"/>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5"/>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5"/>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5"/>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5"/>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5"/>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5"/>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5"/>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5"/>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5"/>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5"/>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5"/>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5"/>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5"/>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5"/>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5"/>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5"/>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5"/>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5"/>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5"/>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5"/>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5"/>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5"/>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5"/>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5"/>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5"/>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5"/>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5"/>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5"/>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5"/>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5"/>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5"/>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5"/>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5"/>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5"/>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5"/>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5"/>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5"/>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5"/>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5"/>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5"/>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5"/>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5"/>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5"/>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5"/>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5"/>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5"/>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5"/>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5"/>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5"/>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5"/>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5"/>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5"/>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5"/>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5"/>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5"/>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5"/>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5"/>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5"/>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5"/>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5"/>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5"/>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5"/>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5"/>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5"/>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5"/>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5"/>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5"/>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5"/>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5"/>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5"/>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5"/>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5"/>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5"/>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5"/>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5"/>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5"/>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5"/>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5"/>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5"/>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5"/>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5"/>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5"/>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5"/>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5"/>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5"/>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5"/>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5"/>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5"/>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5"/>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5"/>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5"/>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5"/>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5"/>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5"/>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5"/>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5"/>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5"/>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5"/>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5"/>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5"/>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5"/>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5"/>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5"/>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5"/>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5"/>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5"/>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5"/>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5"/>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5"/>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5"/>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5"/>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5"/>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5"/>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5"/>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5"/>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5"/>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5"/>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5"/>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5"/>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5"/>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5"/>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5"/>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5"/>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5"/>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5"/>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5"/>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5"/>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5"/>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5"/>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5"/>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5"/>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5"/>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5"/>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5"/>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5"/>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5"/>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5"/>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5"/>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5"/>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5"/>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5"/>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5"/>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5"/>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5"/>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5"/>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5"/>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5"/>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5"/>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5"/>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5"/>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5"/>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5"/>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5"/>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5"/>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5"/>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5"/>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5"/>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5"/>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5"/>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5"/>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5"/>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5"/>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5"/>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5"/>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5"/>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5"/>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5"/>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5"/>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5"/>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5"/>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5"/>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5"/>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5"/>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5"/>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5"/>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5"/>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5"/>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5"/>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5"/>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5"/>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5"/>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5"/>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5"/>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5"/>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5"/>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5"/>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5"/>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5"/>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5"/>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5"/>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5"/>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5"/>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5"/>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5"/>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5"/>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5"/>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5"/>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5"/>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5"/>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5"/>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5"/>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5"/>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5"/>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5"/>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5"/>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5"/>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5"/>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5"/>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5"/>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5"/>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5"/>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5"/>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5"/>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5"/>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5"/>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5"/>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5"/>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5"/>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5"/>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5"/>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5"/>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5"/>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5"/>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5"/>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5"/>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5"/>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5"/>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5"/>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5"/>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5"/>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5"/>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5"/>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5"/>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5"/>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5"/>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5"/>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5"/>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5"/>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5"/>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5"/>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5"/>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5"/>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5"/>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5"/>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5"/>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5"/>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5"/>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5"/>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5"/>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5"/>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5"/>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5"/>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5"/>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5"/>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5"/>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5"/>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5"/>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5"/>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5"/>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5"/>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5"/>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5"/>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5"/>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5"/>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5"/>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5"/>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5"/>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5"/>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5"/>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5"/>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5"/>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5"/>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5"/>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5"/>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5"/>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5"/>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5"/>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5"/>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5"/>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5"/>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5"/>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5"/>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5"/>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5"/>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5"/>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5"/>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5"/>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5"/>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5"/>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5"/>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5"/>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5"/>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5"/>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5"/>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5"/>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5"/>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5"/>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5"/>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5"/>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5"/>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5"/>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5"/>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5"/>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5"/>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5"/>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5"/>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5"/>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5"/>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5"/>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5"/>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5"/>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5"/>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5"/>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5"/>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5"/>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5"/>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5"/>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5"/>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5"/>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5"/>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5"/>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5"/>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5"/>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5"/>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5"/>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5"/>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5"/>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5"/>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5"/>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5"/>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5"/>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5"/>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5"/>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5"/>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5"/>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5"/>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5"/>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5"/>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5"/>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5"/>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5"/>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5"/>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5"/>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5"/>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5"/>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5"/>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5"/>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5"/>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5"/>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5"/>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5"/>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5"/>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5"/>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5"/>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5"/>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5"/>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5"/>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5"/>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5"/>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5"/>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5"/>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5"/>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5"/>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5"/>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5"/>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5"/>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5"/>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5"/>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5"/>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5"/>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5"/>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5"/>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5"/>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5"/>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5"/>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5"/>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5"/>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5"/>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5"/>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5"/>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5"/>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5"/>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5"/>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5"/>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5"/>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5"/>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5"/>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5"/>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5"/>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5"/>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5"/>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5"/>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5"/>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5"/>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5"/>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5"/>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5"/>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5"/>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5"/>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5"/>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5"/>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5"/>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5"/>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5"/>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5"/>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5"/>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5"/>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5"/>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5"/>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5"/>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5"/>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5"/>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5"/>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5"/>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5"/>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5"/>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5"/>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5"/>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5"/>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5"/>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5"/>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5"/>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5"/>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5"/>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5"/>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5"/>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5"/>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5"/>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5"/>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5"/>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5"/>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5"/>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5"/>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5"/>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5"/>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5"/>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5"/>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5"/>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5"/>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5"/>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5"/>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5"/>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5"/>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5"/>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5"/>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5"/>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5"/>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5"/>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5"/>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5"/>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5"/>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5"/>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5"/>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5"/>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5"/>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5"/>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5"/>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5"/>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5"/>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55"/>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55"/>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5"/>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55"/>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55"/>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5"/>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5"/>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5"/>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5"/>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5"/>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5"/>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5"/>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5"/>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5"/>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5"/>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5"/>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5"/>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55"/>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55"/>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5"/>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5"/>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55"/>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5"/>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5"/>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55"/>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5"/>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5"/>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5"/>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5"/>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5"/>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5"/>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5"/>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5"/>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5"/>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5"/>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5"/>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5"/>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5"/>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5"/>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5"/>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5"/>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5"/>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5"/>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5"/>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5"/>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5"/>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5"/>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5"/>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5"/>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5"/>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5"/>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5"/>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5"/>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5"/>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5"/>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5"/>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5"/>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5"/>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5"/>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5"/>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5"/>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5"/>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5"/>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5"/>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5"/>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5"/>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5"/>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5"/>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5"/>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5"/>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5"/>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5"/>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5"/>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5"/>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5"/>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5"/>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5"/>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5"/>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5"/>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5"/>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5"/>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5"/>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5"/>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5"/>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55"/>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55"/>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5"/>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5"/>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5"/>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5"/>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5"/>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5"/>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5"/>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5"/>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5"/>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5"/>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5"/>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5"/>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5"/>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5"/>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5"/>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5"/>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5"/>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5"/>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5"/>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5"/>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5"/>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5"/>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5"/>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5"/>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5"/>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5"/>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5"/>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5"/>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5"/>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5"/>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5"/>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5"/>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5"/>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5"/>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5"/>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5"/>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5"/>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5"/>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5"/>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5"/>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5"/>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5"/>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5"/>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55"/>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55"/>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5"/>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5"/>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5"/>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5"/>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5"/>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5"/>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5"/>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5"/>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5"/>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55"/>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5"/>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5"/>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5"/>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5"/>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5"/>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5"/>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5"/>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5"/>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5"/>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5"/>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55"/>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5"/>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5"/>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5"/>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5"/>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5"/>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5"/>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5"/>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5"/>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5"/>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5"/>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5"/>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5"/>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5"/>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5"/>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5"/>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5"/>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5"/>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5"/>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5"/>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5"/>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5"/>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5"/>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5"/>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55"/>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55"/>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55"/>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5"/>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5"/>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5"/>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55"/>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5"/>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5"/>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5"/>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5"/>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5"/>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55"/>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5"/>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5"/>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55"/>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5"/>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55"/>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55"/>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55"/>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5"/>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55"/>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5"/>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5"/>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5"/>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55"/>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5"/>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5"/>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5"/>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55"/>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5"/>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55"/>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55"/>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5"/>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5"/>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5"/>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5"/>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55"/>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5"/>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5"/>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5"/>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55"/>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5"/>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5"/>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5"/>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5"/>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5"/>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5"/>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55"/>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5"/>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5"/>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5"/>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5"/>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5"/>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5"/>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5"/>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5"/>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5"/>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5"/>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5"/>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55"/>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55"/>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55"/>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5"/>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55"/>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5"/>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55"/>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5"/>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5"/>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5"/>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5"/>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5"/>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5"/>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5"/>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5"/>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5"/>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5"/>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5"/>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5"/>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5"/>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5"/>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5"/>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5"/>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5"/>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5"/>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5"/>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55"/>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55"/>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55"/>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55"/>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55"/>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55"/>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5"/>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55"/>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55"/>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5"/>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55"/>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55"/>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55"/>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55"/>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55"/>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55"/>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55"/>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55"/>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55"/>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55"/>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55"/>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5"/>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55"/>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5"/>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55"/>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55"/>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55"/>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55"/>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55"/>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55"/>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55"/>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55"/>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55"/>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55"/>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55"/>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55"/>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55"/>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55"/>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55"/>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5"/>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55"/>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55"/>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55"/>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55"/>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55"/>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55"/>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55"/>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55"/>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55"/>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55"/>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55"/>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55"/>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55"/>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55"/>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55"/>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55"/>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55"/>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55"/>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55"/>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55"/>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55"/>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55"/>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55"/>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55"/>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55"/>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55"/>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55"/>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55"/>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5"/>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55"/>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55"/>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55"/>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55"/>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55"/>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5"/>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55"/>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55"/>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55"/>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55"/>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55"/>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55"/>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55"/>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55"/>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55"/>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55"/>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55"/>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5"/>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55"/>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55"/>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5"/>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55"/>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55"/>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5"/>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55"/>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55"/>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5"/>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5"/>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55"/>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55"/>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55"/>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55"/>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55"/>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55"/>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55"/>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55"/>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55"/>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55"/>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55"/>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55"/>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55"/>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55"/>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55"/>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55"/>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55"/>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55"/>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55"/>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55"/>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55"/>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55"/>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55"/>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55"/>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55"/>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55"/>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55"/>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55"/>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55"/>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55"/>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55"/>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55"/>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55"/>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55"/>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5"/>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55"/>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55"/>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55"/>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55"/>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55"/>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55"/>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55"/>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55"/>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55"/>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55"/>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55"/>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55"/>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55"/>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55"/>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55"/>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55"/>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55"/>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55"/>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55"/>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55"/>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55"/>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55"/>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5"/>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55"/>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55"/>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55"/>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55"/>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55"/>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5"/>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55"/>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55"/>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5"/>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55"/>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55"/>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5"/>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5"/>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55"/>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55"/>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5"/>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55"/>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5"/>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55"/>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55"/>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55"/>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55"/>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55"/>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55"/>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55"/>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55"/>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55"/>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55"/>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55"/>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55"/>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55"/>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55"/>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55"/>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55"/>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55"/>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55"/>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55"/>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55"/>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55"/>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55"/>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55"/>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55"/>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55"/>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5"/>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55"/>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55"/>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55"/>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55"/>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55"/>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55"/>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55"/>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55"/>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55"/>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55"/>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55"/>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55"/>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55"/>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55"/>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55"/>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55"/>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55"/>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55"/>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55"/>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55"/>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55"/>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55"/>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55"/>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55"/>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55"/>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55"/>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55"/>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55"/>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55"/>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55"/>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55"/>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55"/>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55"/>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5"/>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55"/>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55"/>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55"/>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55"/>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55"/>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5"/>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55"/>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55"/>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5"/>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55"/>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55"/>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5"/>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55"/>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55"/>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5"/>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55"/>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55"/>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55"/>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55"/>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55"/>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55"/>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55"/>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55"/>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55"/>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55"/>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55"/>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55"/>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5"/>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55"/>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55"/>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55"/>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55"/>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5"/>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55"/>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55"/>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55"/>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55"/>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55"/>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55"/>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55"/>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55"/>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55"/>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55"/>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55"/>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55"/>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55"/>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55"/>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55"/>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55"/>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55"/>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55"/>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55"/>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55"/>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55"/>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55"/>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55"/>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55"/>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55"/>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55"/>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55"/>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55"/>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55"/>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55"/>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55"/>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55"/>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55"/>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55"/>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55"/>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55"/>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55"/>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55"/>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55"/>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55"/>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55"/>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55"/>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55"/>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55"/>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55"/>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55"/>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55"/>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55"/>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55"/>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55"/>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55"/>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55"/>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55"/>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55"/>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55"/>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55"/>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55"/>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55"/>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55"/>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55"/>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55"/>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55"/>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55"/>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55"/>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55"/>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55"/>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55"/>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55"/>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55"/>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55"/>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55"/>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55"/>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55"/>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55"/>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55"/>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55"/>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55"/>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55"/>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55"/>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55"/>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55"/>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55"/>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55"/>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55"/>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55"/>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55"/>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55"/>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55"/>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55"/>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55"/>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55"/>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55"/>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55"/>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55"/>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55"/>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55"/>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55"/>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55"/>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55"/>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5"/>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55"/>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55"/>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55"/>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55"/>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55"/>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55"/>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55"/>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55"/>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55"/>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55"/>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55"/>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55"/>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55"/>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55"/>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55"/>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55"/>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55"/>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55"/>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55"/>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55"/>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55"/>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55"/>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55"/>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55"/>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55"/>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55"/>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55"/>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55"/>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55"/>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55"/>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55"/>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55"/>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55"/>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55"/>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55"/>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55"/>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55"/>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55"/>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55"/>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55"/>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55"/>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55"/>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55"/>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55"/>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55"/>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55"/>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55"/>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55"/>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55"/>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55"/>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55"/>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55"/>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55"/>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55"/>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55"/>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55"/>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55"/>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55"/>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55"/>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55"/>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55"/>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55"/>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55"/>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55"/>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55"/>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55"/>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55"/>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55"/>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55"/>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55"/>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55"/>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55"/>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55"/>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55"/>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55"/>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55"/>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55"/>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55"/>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55"/>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55"/>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55"/>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55"/>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55"/>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55"/>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55"/>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55"/>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55"/>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55"/>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55"/>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55"/>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55"/>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55"/>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55"/>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55"/>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55"/>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55"/>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55"/>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55"/>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55"/>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55"/>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55"/>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55"/>
          <p:cNvGrpSpPr/>
          <p:nvPr/>
        </p:nvGrpSpPr>
        <p:grpSpPr>
          <a:xfrm>
            <a:off x="5834044" y="993055"/>
            <a:ext cx="2590840" cy="1380235"/>
            <a:chOff x="233350" y="949250"/>
            <a:chExt cx="7137300" cy="3802300"/>
          </a:xfrm>
        </p:grpSpPr>
        <p:sp>
          <p:nvSpPr>
            <p:cNvPr id="4134" name="Google Shape;4134;p5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5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5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5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5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5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5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5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5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5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5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5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5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5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5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5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5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5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5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5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5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5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5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5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5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5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5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5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5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5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5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5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5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5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5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5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5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5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5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5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5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5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5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5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5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5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5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5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5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5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5" name="Google Shape;4185;p55"/>
          <p:cNvGrpSpPr/>
          <p:nvPr/>
        </p:nvGrpSpPr>
        <p:grpSpPr>
          <a:xfrm>
            <a:off x="7648473" y="3037828"/>
            <a:ext cx="104231" cy="320340"/>
            <a:chOff x="7564426" y="3224343"/>
            <a:chExt cx="119985" cy="368801"/>
          </a:xfrm>
        </p:grpSpPr>
        <p:sp>
          <p:nvSpPr>
            <p:cNvPr id="4186" name="Google Shape;4186;p55"/>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55"/>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55"/>
          <p:cNvGrpSpPr/>
          <p:nvPr/>
        </p:nvGrpSpPr>
        <p:grpSpPr>
          <a:xfrm>
            <a:off x="7347962" y="3031929"/>
            <a:ext cx="189489" cy="332132"/>
            <a:chOff x="8370831" y="3202002"/>
            <a:chExt cx="218129" cy="382376"/>
          </a:xfrm>
        </p:grpSpPr>
        <p:sp>
          <p:nvSpPr>
            <p:cNvPr id="4189" name="Google Shape;4189;p55"/>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55"/>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55"/>
          <p:cNvGrpSpPr/>
          <p:nvPr/>
        </p:nvGrpSpPr>
        <p:grpSpPr>
          <a:xfrm>
            <a:off x="8071351" y="3443061"/>
            <a:ext cx="309429" cy="267000"/>
            <a:chOff x="6742064" y="3750480"/>
            <a:chExt cx="399315" cy="344560"/>
          </a:xfrm>
        </p:grpSpPr>
        <p:sp>
          <p:nvSpPr>
            <p:cNvPr id="4192" name="Google Shape;4192;p55"/>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55"/>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55"/>
          <p:cNvGrpSpPr/>
          <p:nvPr/>
        </p:nvGrpSpPr>
        <p:grpSpPr>
          <a:xfrm>
            <a:off x="7610370" y="3794109"/>
            <a:ext cx="180437" cy="281608"/>
            <a:chOff x="7248525" y="3739696"/>
            <a:chExt cx="230531" cy="359790"/>
          </a:xfrm>
        </p:grpSpPr>
        <p:sp>
          <p:nvSpPr>
            <p:cNvPr id="4195" name="Google Shape;4195;p55"/>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55"/>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55"/>
          <p:cNvGrpSpPr/>
          <p:nvPr/>
        </p:nvGrpSpPr>
        <p:grpSpPr>
          <a:xfrm>
            <a:off x="7856289" y="3437333"/>
            <a:ext cx="162896" cy="278710"/>
            <a:chOff x="7601242" y="3729267"/>
            <a:chExt cx="222566" cy="380803"/>
          </a:xfrm>
        </p:grpSpPr>
        <p:sp>
          <p:nvSpPr>
            <p:cNvPr id="4198" name="Google Shape;4198;p55"/>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55"/>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0" name="Google Shape;4200;p55"/>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1" name="Google Shape;4201;p55"/>
          <p:cNvGrpSpPr/>
          <p:nvPr/>
        </p:nvGrpSpPr>
        <p:grpSpPr>
          <a:xfrm>
            <a:off x="7345935" y="3438473"/>
            <a:ext cx="193543" cy="275990"/>
            <a:chOff x="8304647" y="3738687"/>
            <a:chExt cx="225076" cy="320956"/>
          </a:xfrm>
        </p:grpSpPr>
        <p:sp>
          <p:nvSpPr>
            <p:cNvPr id="4202" name="Google Shape;4202;p55"/>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55"/>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55"/>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5" name="Google Shape;4205;p55"/>
          <p:cNvGrpSpPr/>
          <p:nvPr/>
        </p:nvGrpSpPr>
        <p:grpSpPr>
          <a:xfrm>
            <a:off x="7618427" y="3438473"/>
            <a:ext cx="178492" cy="275990"/>
            <a:chOff x="8615101" y="3738687"/>
            <a:chExt cx="207573" cy="320956"/>
          </a:xfrm>
        </p:grpSpPr>
        <p:sp>
          <p:nvSpPr>
            <p:cNvPr id="4206" name="Google Shape;4206;p55"/>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55"/>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55"/>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9" name="Google Shape;4209;p55"/>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0" name="Google Shape;4210;p55"/>
          <p:cNvGrpSpPr/>
          <p:nvPr/>
        </p:nvGrpSpPr>
        <p:grpSpPr>
          <a:xfrm>
            <a:off x="6013132" y="3559961"/>
            <a:ext cx="557671" cy="511283"/>
            <a:chOff x="6015419" y="3716859"/>
            <a:chExt cx="557671" cy="511283"/>
          </a:xfrm>
        </p:grpSpPr>
        <p:sp>
          <p:nvSpPr>
            <p:cNvPr id="4211" name="Google Shape;4211;p55"/>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2" name="Google Shape;4212;p55"/>
            <p:cNvGrpSpPr/>
            <p:nvPr/>
          </p:nvGrpSpPr>
          <p:grpSpPr>
            <a:xfrm>
              <a:off x="6036094" y="3716980"/>
              <a:ext cx="529860" cy="510468"/>
              <a:chOff x="6036094" y="3716980"/>
              <a:chExt cx="529860" cy="510468"/>
            </a:xfrm>
          </p:grpSpPr>
          <p:sp>
            <p:nvSpPr>
              <p:cNvPr id="4213" name="Google Shape;4213;p55"/>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55"/>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55"/>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55"/>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55"/>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55"/>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55"/>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55"/>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55"/>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55"/>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3" name="Google Shape;4223;p55"/>
          <p:cNvGrpSpPr/>
          <p:nvPr/>
        </p:nvGrpSpPr>
        <p:grpSpPr>
          <a:xfrm>
            <a:off x="6642017" y="2916730"/>
            <a:ext cx="576302" cy="511871"/>
            <a:chOff x="6644304" y="3073628"/>
            <a:chExt cx="576302" cy="511871"/>
          </a:xfrm>
        </p:grpSpPr>
        <p:sp>
          <p:nvSpPr>
            <p:cNvPr id="4224" name="Google Shape;4224;p55"/>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5" name="Google Shape;4225;p55"/>
            <p:cNvGrpSpPr/>
            <p:nvPr/>
          </p:nvGrpSpPr>
          <p:grpSpPr>
            <a:xfrm>
              <a:off x="6712169" y="3085440"/>
              <a:ext cx="481622" cy="494913"/>
              <a:chOff x="6712169" y="3085440"/>
              <a:chExt cx="481622" cy="494913"/>
            </a:xfrm>
          </p:grpSpPr>
          <p:sp>
            <p:nvSpPr>
              <p:cNvPr id="4226" name="Google Shape;4226;p55"/>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55"/>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55"/>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55"/>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55"/>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1" name="Google Shape;4231;p55"/>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55"/>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55"/>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4" name="Google Shape;4234;p55"/>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5" name="Google Shape;4235;p55"/>
          <p:cNvGrpSpPr/>
          <p:nvPr/>
        </p:nvGrpSpPr>
        <p:grpSpPr>
          <a:xfrm>
            <a:off x="6649868" y="3559725"/>
            <a:ext cx="560631" cy="511352"/>
            <a:chOff x="6652154" y="3716623"/>
            <a:chExt cx="560631" cy="511352"/>
          </a:xfrm>
        </p:grpSpPr>
        <p:sp>
          <p:nvSpPr>
            <p:cNvPr id="4236" name="Google Shape;4236;p55"/>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7" name="Google Shape;4237;p55"/>
            <p:cNvGrpSpPr/>
            <p:nvPr/>
          </p:nvGrpSpPr>
          <p:grpSpPr>
            <a:xfrm>
              <a:off x="6669657" y="3716715"/>
              <a:ext cx="466779" cy="464290"/>
              <a:chOff x="6669657" y="3716715"/>
              <a:chExt cx="466779" cy="464290"/>
            </a:xfrm>
          </p:grpSpPr>
          <p:sp>
            <p:nvSpPr>
              <p:cNvPr id="4238" name="Google Shape;4238;p55"/>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55"/>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55"/>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55"/>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55"/>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55"/>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55"/>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55"/>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55"/>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55"/>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55"/>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55"/>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55"/>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1" name="Google Shape;4251;p55"/>
          <p:cNvGrpSpPr/>
          <p:nvPr/>
        </p:nvGrpSpPr>
        <p:grpSpPr>
          <a:xfrm>
            <a:off x="7843959" y="3841134"/>
            <a:ext cx="187557" cy="187557"/>
            <a:chOff x="8565775" y="671075"/>
            <a:chExt cx="441000" cy="441000"/>
          </a:xfrm>
        </p:grpSpPr>
        <p:sp>
          <p:nvSpPr>
            <p:cNvPr id="4252" name="Google Shape;4252;p5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55"/>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4" name="Google Shape;4254;p55"/>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55"/>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6" name="Google Shape;4256;p55"/>
          <p:cNvGrpSpPr/>
          <p:nvPr/>
        </p:nvGrpSpPr>
        <p:grpSpPr>
          <a:xfrm>
            <a:off x="5997814" y="2919352"/>
            <a:ext cx="587871" cy="512373"/>
            <a:chOff x="6000100" y="3076250"/>
            <a:chExt cx="587871" cy="512373"/>
          </a:xfrm>
        </p:grpSpPr>
        <p:sp>
          <p:nvSpPr>
            <p:cNvPr id="4257" name="Google Shape;4257;p55"/>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8" name="Google Shape;4258;p55"/>
            <p:cNvGrpSpPr/>
            <p:nvPr/>
          </p:nvGrpSpPr>
          <p:grpSpPr>
            <a:xfrm>
              <a:off x="6031360" y="3076713"/>
              <a:ext cx="539107" cy="480965"/>
              <a:chOff x="6031360" y="3076713"/>
              <a:chExt cx="539107" cy="480965"/>
            </a:xfrm>
          </p:grpSpPr>
          <p:sp>
            <p:nvSpPr>
              <p:cNvPr id="4259" name="Google Shape;4259;p55"/>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55"/>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55"/>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55"/>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55"/>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55"/>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55"/>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6" name="Google Shape;4266;p55"/>
          <p:cNvGrpSpPr/>
          <p:nvPr/>
        </p:nvGrpSpPr>
        <p:grpSpPr>
          <a:xfrm>
            <a:off x="3369305" y="938716"/>
            <a:ext cx="2310381" cy="1488888"/>
            <a:chOff x="229225" y="549050"/>
            <a:chExt cx="7161750" cy="4615275"/>
          </a:xfrm>
        </p:grpSpPr>
        <p:sp>
          <p:nvSpPr>
            <p:cNvPr id="4267" name="Google Shape;4267;p55"/>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55"/>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55"/>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55"/>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55"/>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55"/>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55"/>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55"/>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55"/>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55"/>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55"/>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55"/>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55"/>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55"/>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55"/>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55"/>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55"/>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55"/>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55"/>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55"/>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55"/>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55"/>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55"/>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55"/>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55"/>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55"/>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55"/>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55"/>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55"/>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55"/>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55"/>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55"/>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55"/>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55"/>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55"/>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55"/>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55"/>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5"/>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55"/>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55"/>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55"/>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55"/>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55"/>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55"/>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55"/>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55"/>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55"/>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55"/>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55"/>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55"/>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55"/>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55"/>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55"/>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55"/>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5"/>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55"/>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55"/>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55"/>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55"/>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55"/>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55"/>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55"/>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55"/>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55"/>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55"/>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55"/>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55"/>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55"/>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55"/>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55"/>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55"/>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55"/>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55"/>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55"/>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55"/>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55"/>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55"/>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55"/>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55"/>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55"/>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55"/>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55"/>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55"/>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55"/>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55"/>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55"/>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55"/>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55"/>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55"/>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55"/>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55"/>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55"/>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55"/>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55"/>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55"/>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55"/>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55"/>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55"/>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55"/>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55"/>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55"/>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55"/>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55"/>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55"/>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55"/>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55"/>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55"/>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55"/>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55"/>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55"/>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55"/>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55"/>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55"/>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55"/>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55"/>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55"/>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55"/>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4" name="Google Shape;4384;p55"/>
          <p:cNvGrpSpPr/>
          <p:nvPr/>
        </p:nvGrpSpPr>
        <p:grpSpPr>
          <a:xfrm>
            <a:off x="3514723" y="2830563"/>
            <a:ext cx="2310282" cy="1374222"/>
            <a:chOff x="238125" y="732525"/>
            <a:chExt cx="7130500" cy="4241425"/>
          </a:xfrm>
        </p:grpSpPr>
        <p:sp>
          <p:nvSpPr>
            <p:cNvPr id="4385" name="Google Shape;4385;p55"/>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55"/>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55"/>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55"/>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55"/>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55"/>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55"/>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55"/>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55"/>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55"/>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55"/>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55"/>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55"/>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55"/>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55"/>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55"/>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55"/>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55"/>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55"/>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55"/>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55"/>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55"/>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55"/>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55"/>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55"/>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55"/>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55"/>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55"/>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55"/>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55"/>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55"/>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55"/>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55"/>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55"/>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55"/>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55"/>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55"/>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55"/>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55"/>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55"/>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55"/>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55"/>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55"/>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55"/>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55"/>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55"/>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55"/>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55"/>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55"/>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55"/>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55"/>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55"/>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55"/>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55"/>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55"/>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55"/>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55"/>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55"/>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55"/>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55"/>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55"/>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55"/>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55"/>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55"/>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55"/>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55"/>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55"/>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55"/>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55"/>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55"/>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55"/>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55"/>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55"/>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55"/>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55"/>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55"/>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55"/>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55"/>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55"/>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55"/>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55"/>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55"/>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55"/>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55"/>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55"/>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55"/>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55"/>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55"/>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55"/>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55"/>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55"/>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55"/>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55"/>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55"/>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55"/>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55"/>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55"/>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55"/>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55"/>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55"/>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55"/>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55"/>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55"/>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55"/>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55"/>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55"/>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55"/>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55"/>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55"/>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55"/>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55"/>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55"/>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55"/>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55"/>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4502"/>
        <p:cNvGrpSpPr/>
        <p:nvPr/>
      </p:nvGrpSpPr>
      <p:grpSpPr>
        <a:xfrm>
          <a:off x="0" y="0"/>
          <a:ext cx="0" cy="0"/>
          <a:chOff x="0" y="0"/>
          <a:chExt cx="0" cy="0"/>
        </a:xfrm>
      </p:grpSpPr>
      <p:grpSp>
        <p:nvGrpSpPr>
          <p:cNvPr id="4503" name="Google Shape;4503;p56"/>
          <p:cNvGrpSpPr/>
          <p:nvPr/>
        </p:nvGrpSpPr>
        <p:grpSpPr>
          <a:xfrm>
            <a:off x="725414" y="969763"/>
            <a:ext cx="2507799" cy="206239"/>
            <a:chOff x="106648" y="895722"/>
            <a:chExt cx="4481413" cy="374300"/>
          </a:xfrm>
        </p:grpSpPr>
        <p:grpSp>
          <p:nvGrpSpPr>
            <p:cNvPr id="4504" name="Google Shape;4504;p56"/>
            <p:cNvGrpSpPr/>
            <p:nvPr/>
          </p:nvGrpSpPr>
          <p:grpSpPr>
            <a:xfrm>
              <a:off x="2233276" y="895722"/>
              <a:ext cx="1082667" cy="223591"/>
              <a:chOff x="4808316" y="2800065"/>
              <a:chExt cx="1999386" cy="412910"/>
            </a:xfrm>
          </p:grpSpPr>
          <p:sp>
            <p:nvSpPr>
              <p:cNvPr id="4505" name="Google Shape;4505;p56"/>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6" name="Google Shape;4506;p56"/>
              <p:cNvGrpSpPr/>
              <p:nvPr/>
            </p:nvGrpSpPr>
            <p:grpSpPr>
              <a:xfrm>
                <a:off x="4808316" y="2800065"/>
                <a:ext cx="92400" cy="411825"/>
                <a:chOff x="845575" y="2563700"/>
                <a:chExt cx="92400" cy="411825"/>
              </a:xfrm>
            </p:grpSpPr>
            <p:cxnSp>
              <p:nvCxnSpPr>
                <p:cNvPr id="4507" name="Google Shape;4507;p5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08" name="Google Shape;4508;p5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09" name="Google Shape;4509;p56"/>
            <p:cNvGrpSpPr/>
            <p:nvPr/>
          </p:nvGrpSpPr>
          <p:grpSpPr>
            <a:xfrm>
              <a:off x="106648" y="895722"/>
              <a:ext cx="1088401" cy="223591"/>
              <a:chOff x="881025" y="2800065"/>
              <a:chExt cx="2009975" cy="412910"/>
            </a:xfrm>
          </p:grpSpPr>
          <p:sp>
            <p:nvSpPr>
              <p:cNvPr id="4510" name="Google Shape;4510;p56"/>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1" name="Google Shape;4511;p56"/>
              <p:cNvGrpSpPr/>
              <p:nvPr/>
            </p:nvGrpSpPr>
            <p:grpSpPr>
              <a:xfrm>
                <a:off x="881025" y="2800065"/>
                <a:ext cx="92400" cy="411825"/>
                <a:chOff x="845575" y="2563700"/>
                <a:chExt cx="92400" cy="411825"/>
              </a:xfrm>
            </p:grpSpPr>
            <p:cxnSp>
              <p:nvCxnSpPr>
                <p:cNvPr id="4512" name="Google Shape;4512;p5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13" name="Google Shape;4513;p5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14" name="Google Shape;4514;p56"/>
            <p:cNvGrpSpPr/>
            <p:nvPr/>
          </p:nvGrpSpPr>
          <p:grpSpPr>
            <a:xfrm>
              <a:off x="1172346" y="1047018"/>
              <a:ext cx="1083151" cy="223003"/>
              <a:chOff x="2849073" y="3079467"/>
              <a:chExt cx="2000279" cy="411825"/>
            </a:xfrm>
          </p:grpSpPr>
          <p:sp>
            <p:nvSpPr>
              <p:cNvPr id="4515" name="Google Shape;4515;p56"/>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6" name="Google Shape;4516;p56"/>
              <p:cNvGrpSpPr/>
              <p:nvPr/>
            </p:nvGrpSpPr>
            <p:grpSpPr>
              <a:xfrm rot="10800000">
                <a:off x="2849073" y="3079467"/>
                <a:ext cx="92400" cy="411825"/>
                <a:chOff x="2070100" y="2563700"/>
                <a:chExt cx="92400" cy="411825"/>
              </a:xfrm>
            </p:grpSpPr>
            <p:cxnSp>
              <p:nvCxnSpPr>
                <p:cNvPr id="4517" name="Google Shape;4517;p5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18" name="Google Shape;4518;p5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19" name="Google Shape;4519;p56"/>
            <p:cNvGrpSpPr/>
            <p:nvPr/>
          </p:nvGrpSpPr>
          <p:grpSpPr>
            <a:xfrm>
              <a:off x="3290132" y="1047018"/>
              <a:ext cx="1297929" cy="223003"/>
              <a:chOff x="6760035" y="3079467"/>
              <a:chExt cx="2396914" cy="411825"/>
            </a:xfrm>
          </p:grpSpPr>
          <p:sp>
            <p:nvSpPr>
              <p:cNvPr id="4520" name="Google Shape;4520;p56"/>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1" name="Google Shape;4521;p56"/>
              <p:cNvGrpSpPr/>
              <p:nvPr/>
            </p:nvGrpSpPr>
            <p:grpSpPr>
              <a:xfrm rot="10800000">
                <a:off x="6760035" y="3079467"/>
                <a:ext cx="92400" cy="411825"/>
                <a:chOff x="2070100" y="2563700"/>
                <a:chExt cx="92400" cy="411825"/>
              </a:xfrm>
            </p:grpSpPr>
            <p:cxnSp>
              <p:nvCxnSpPr>
                <p:cNvPr id="4522" name="Google Shape;4522;p5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23" name="Google Shape;4523;p5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24" name="Google Shape;4524;p56"/>
          <p:cNvGrpSpPr/>
          <p:nvPr/>
        </p:nvGrpSpPr>
        <p:grpSpPr>
          <a:xfrm>
            <a:off x="2143176" y="3369134"/>
            <a:ext cx="1086701" cy="799429"/>
            <a:chOff x="2183288" y="3555572"/>
            <a:chExt cx="1136241" cy="835873"/>
          </a:xfrm>
        </p:grpSpPr>
        <p:sp>
          <p:nvSpPr>
            <p:cNvPr id="4525" name="Google Shape;4525;p56"/>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6" name="Google Shape;4526;p56"/>
            <p:cNvGrpSpPr/>
            <p:nvPr/>
          </p:nvGrpSpPr>
          <p:grpSpPr>
            <a:xfrm>
              <a:off x="2205895" y="3637269"/>
              <a:ext cx="1089848" cy="724993"/>
              <a:chOff x="2205895" y="3637269"/>
              <a:chExt cx="1089848" cy="724993"/>
            </a:xfrm>
          </p:grpSpPr>
          <p:sp>
            <p:nvSpPr>
              <p:cNvPr id="4527" name="Google Shape;4527;p56"/>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56"/>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56"/>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56"/>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56"/>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56"/>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3" name="Google Shape;4533;p56"/>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34" name="Google Shape;4534;p56"/>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535" name="Google Shape;4535;p56"/>
            <p:cNvGrpSpPr/>
            <p:nvPr/>
          </p:nvGrpSpPr>
          <p:grpSpPr>
            <a:xfrm>
              <a:off x="3173850" y="3779426"/>
              <a:ext cx="145679" cy="70048"/>
              <a:chOff x="3173850" y="3779426"/>
              <a:chExt cx="145679" cy="70048"/>
            </a:xfrm>
          </p:grpSpPr>
          <p:cxnSp>
            <p:nvCxnSpPr>
              <p:cNvPr id="4536" name="Google Shape;4536;p56"/>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537" name="Google Shape;4537;p56"/>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56"/>
            <p:cNvGrpSpPr/>
            <p:nvPr/>
          </p:nvGrpSpPr>
          <p:grpSpPr>
            <a:xfrm>
              <a:off x="2183288" y="4139483"/>
              <a:ext cx="145133" cy="70048"/>
              <a:chOff x="2183288" y="4139483"/>
              <a:chExt cx="145133" cy="70048"/>
            </a:xfrm>
          </p:grpSpPr>
          <p:cxnSp>
            <p:nvCxnSpPr>
              <p:cNvPr id="4539" name="Google Shape;4539;p56"/>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540" name="Google Shape;4540;p56"/>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1" name="Google Shape;4541;p56"/>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42" name="Google Shape;4542;p56"/>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543" name="Google Shape;4543;p56"/>
            <p:cNvGrpSpPr/>
            <p:nvPr/>
          </p:nvGrpSpPr>
          <p:grpSpPr>
            <a:xfrm>
              <a:off x="2943836" y="4268886"/>
              <a:ext cx="60717" cy="122559"/>
              <a:chOff x="2943836" y="4268886"/>
              <a:chExt cx="60717" cy="122559"/>
            </a:xfrm>
          </p:grpSpPr>
          <p:sp>
            <p:nvSpPr>
              <p:cNvPr id="4544" name="Google Shape;4544;p56"/>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45" name="Google Shape;4545;p56"/>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546" name="Google Shape;4546;p56"/>
          <p:cNvGrpSpPr/>
          <p:nvPr/>
        </p:nvGrpSpPr>
        <p:grpSpPr>
          <a:xfrm>
            <a:off x="3406121" y="1290134"/>
            <a:ext cx="1675870" cy="758251"/>
            <a:chOff x="3530532" y="1496185"/>
            <a:chExt cx="1562000" cy="706730"/>
          </a:xfrm>
        </p:grpSpPr>
        <p:cxnSp>
          <p:nvCxnSpPr>
            <p:cNvPr id="4547" name="Google Shape;4547;p56"/>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548" name="Google Shape;4548;p56"/>
            <p:cNvGrpSpPr/>
            <p:nvPr/>
          </p:nvGrpSpPr>
          <p:grpSpPr>
            <a:xfrm>
              <a:off x="3530532" y="1496185"/>
              <a:ext cx="323430" cy="463587"/>
              <a:chOff x="3530532" y="1496185"/>
              <a:chExt cx="323430" cy="463587"/>
            </a:xfrm>
          </p:grpSpPr>
          <p:grpSp>
            <p:nvGrpSpPr>
              <p:cNvPr id="4549" name="Google Shape;4549;p56"/>
              <p:cNvGrpSpPr/>
              <p:nvPr/>
            </p:nvGrpSpPr>
            <p:grpSpPr>
              <a:xfrm>
                <a:off x="3567462" y="1496185"/>
                <a:ext cx="286500" cy="361376"/>
                <a:chOff x="3567462" y="1496185"/>
                <a:chExt cx="286500" cy="361376"/>
              </a:xfrm>
            </p:grpSpPr>
            <p:cxnSp>
              <p:nvCxnSpPr>
                <p:cNvPr id="4550" name="Google Shape;4550;p56"/>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51" name="Google Shape;4551;p56"/>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2" name="Google Shape;4552;p56"/>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3" name="Google Shape;4553;p56"/>
            <p:cNvGrpSpPr/>
            <p:nvPr/>
          </p:nvGrpSpPr>
          <p:grpSpPr>
            <a:xfrm>
              <a:off x="3891569" y="1779209"/>
              <a:ext cx="323945" cy="423706"/>
              <a:chOff x="3891569" y="1779209"/>
              <a:chExt cx="323945" cy="423706"/>
            </a:xfrm>
          </p:grpSpPr>
          <p:grpSp>
            <p:nvGrpSpPr>
              <p:cNvPr id="4554" name="Google Shape;4554;p56"/>
              <p:cNvGrpSpPr/>
              <p:nvPr/>
            </p:nvGrpSpPr>
            <p:grpSpPr>
              <a:xfrm>
                <a:off x="3929014" y="1881638"/>
                <a:ext cx="286500" cy="321278"/>
                <a:chOff x="3929014" y="1881638"/>
                <a:chExt cx="286500" cy="321278"/>
              </a:xfrm>
            </p:grpSpPr>
            <p:cxnSp>
              <p:nvCxnSpPr>
                <p:cNvPr id="4555" name="Google Shape;4555;p56"/>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556" name="Google Shape;4556;p56"/>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7" name="Google Shape;4557;p56"/>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8" name="Google Shape;4558;p56"/>
            <p:cNvGrpSpPr/>
            <p:nvPr/>
          </p:nvGrpSpPr>
          <p:grpSpPr>
            <a:xfrm>
              <a:off x="4252606" y="1496185"/>
              <a:ext cx="324721" cy="463587"/>
              <a:chOff x="4252606" y="1496185"/>
              <a:chExt cx="324721" cy="463587"/>
            </a:xfrm>
          </p:grpSpPr>
          <p:grpSp>
            <p:nvGrpSpPr>
              <p:cNvPr id="4559" name="Google Shape;4559;p56"/>
              <p:cNvGrpSpPr/>
              <p:nvPr/>
            </p:nvGrpSpPr>
            <p:grpSpPr>
              <a:xfrm>
                <a:off x="4290828" y="1496185"/>
                <a:ext cx="286500" cy="361376"/>
                <a:chOff x="4290828" y="1496185"/>
                <a:chExt cx="286500" cy="361376"/>
              </a:xfrm>
            </p:grpSpPr>
            <p:cxnSp>
              <p:nvCxnSpPr>
                <p:cNvPr id="4560" name="Google Shape;4560;p56"/>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61" name="Google Shape;4561;p56"/>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2" name="Google Shape;4562;p56"/>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3" name="Google Shape;4563;p56"/>
            <p:cNvGrpSpPr/>
            <p:nvPr/>
          </p:nvGrpSpPr>
          <p:grpSpPr>
            <a:xfrm>
              <a:off x="4613643" y="1763716"/>
              <a:ext cx="325308" cy="439200"/>
              <a:chOff x="4613643" y="1763716"/>
              <a:chExt cx="325308" cy="439200"/>
            </a:xfrm>
          </p:grpSpPr>
          <p:grpSp>
            <p:nvGrpSpPr>
              <p:cNvPr id="4564" name="Google Shape;4564;p56"/>
              <p:cNvGrpSpPr/>
              <p:nvPr/>
            </p:nvGrpSpPr>
            <p:grpSpPr>
              <a:xfrm>
                <a:off x="4652451" y="1879538"/>
                <a:ext cx="286500" cy="323378"/>
                <a:chOff x="4652451" y="1879538"/>
                <a:chExt cx="286500" cy="323378"/>
              </a:xfrm>
            </p:grpSpPr>
            <p:cxnSp>
              <p:nvCxnSpPr>
                <p:cNvPr id="4565" name="Google Shape;4565;p56"/>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566" name="Google Shape;4566;p56"/>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7" name="Google Shape;4567;p56"/>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68" name="Google Shape;4568;p56"/>
          <p:cNvGrpSpPr/>
          <p:nvPr/>
        </p:nvGrpSpPr>
        <p:grpSpPr>
          <a:xfrm>
            <a:off x="3417981" y="2143759"/>
            <a:ext cx="1652173" cy="391517"/>
            <a:chOff x="3512551" y="2358270"/>
            <a:chExt cx="1597383" cy="378533"/>
          </a:xfrm>
        </p:grpSpPr>
        <p:cxnSp>
          <p:nvCxnSpPr>
            <p:cNvPr id="4569" name="Google Shape;4569;p56"/>
            <p:cNvCxnSpPr>
              <a:stCxn id="4570" idx="6"/>
              <a:endCxn id="4571"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572" name="Google Shape;4572;p56"/>
            <p:cNvGrpSpPr/>
            <p:nvPr/>
          </p:nvGrpSpPr>
          <p:grpSpPr>
            <a:xfrm>
              <a:off x="3512551" y="2358270"/>
              <a:ext cx="225647" cy="307714"/>
              <a:chOff x="2182679" y="2004714"/>
              <a:chExt cx="792300" cy="1080458"/>
            </a:xfrm>
          </p:grpSpPr>
          <p:cxnSp>
            <p:nvCxnSpPr>
              <p:cNvPr id="4573" name="Google Shape;4573;p56"/>
              <p:cNvCxnSpPr>
                <a:stCxn id="4574"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70" name="Google Shape;4570;p56"/>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56"/>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5" name="Google Shape;4575;p56"/>
            <p:cNvGrpSpPr/>
            <p:nvPr/>
          </p:nvGrpSpPr>
          <p:grpSpPr>
            <a:xfrm>
              <a:off x="3969644" y="2440153"/>
              <a:ext cx="225853" cy="296651"/>
              <a:chOff x="3775710" y="1729289"/>
              <a:chExt cx="136500" cy="179289"/>
            </a:xfrm>
          </p:grpSpPr>
          <p:cxnSp>
            <p:nvCxnSpPr>
              <p:cNvPr id="4576" name="Google Shape;4576;p56"/>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577" name="Google Shape;4577;p56"/>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56"/>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9" name="Google Shape;4579;p56"/>
            <p:cNvGrpSpPr/>
            <p:nvPr/>
          </p:nvGrpSpPr>
          <p:grpSpPr>
            <a:xfrm>
              <a:off x="4427051" y="2358270"/>
              <a:ext cx="225647" cy="307714"/>
              <a:chOff x="5393704" y="2004714"/>
              <a:chExt cx="792300" cy="1080458"/>
            </a:xfrm>
          </p:grpSpPr>
          <p:cxnSp>
            <p:nvCxnSpPr>
              <p:cNvPr id="4580" name="Google Shape;4580;p56"/>
              <p:cNvCxnSpPr>
                <a:stCxn id="4581"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82" name="Google Shape;4582;p56"/>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56"/>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56"/>
            <p:cNvGrpSpPr/>
            <p:nvPr/>
          </p:nvGrpSpPr>
          <p:grpSpPr>
            <a:xfrm>
              <a:off x="4884287" y="2440252"/>
              <a:ext cx="225647" cy="296532"/>
              <a:chOff x="6999166" y="2292572"/>
              <a:chExt cx="792300" cy="1041192"/>
            </a:xfrm>
          </p:grpSpPr>
          <p:cxnSp>
            <p:nvCxnSpPr>
              <p:cNvPr id="4584" name="Google Shape;4584;p56"/>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571" name="Google Shape;4571;p56"/>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56"/>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86" name="Google Shape;4586;p56"/>
          <p:cNvGrpSpPr/>
          <p:nvPr/>
        </p:nvGrpSpPr>
        <p:grpSpPr>
          <a:xfrm>
            <a:off x="6838789" y="979959"/>
            <a:ext cx="1581844" cy="732818"/>
            <a:chOff x="634175" y="2986275"/>
            <a:chExt cx="3147949" cy="1458344"/>
          </a:xfrm>
        </p:grpSpPr>
        <p:cxnSp>
          <p:nvCxnSpPr>
            <p:cNvPr id="4587" name="Google Shape;4587;p56"/>
            <p:cNvCxnSpPr>
              <a:stCxn id="4588" idx="4"/>
              <a:endCxn id="4589"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590" name="Google Shape;4590;p56"/>
            <p:cNvCxnSpPr>
              <a:stCxn id="4589" idx="0"/>
              <a:endCxn id="4591"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92" name="Google Shape;4592;p56"/>
            <p:cNvCxnSpPr>
              <a:stCxn id="4591" idx="4"/>
              <a:endCxn id="4593"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94" name="Google Shape;4594;p56"/>
            <p:cNvCxnSpPr>
              <a:stCxn id="4593" idx="0"/>
              <a:endCxn id="4595"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595" name="Google Shape;4595;p56"/>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91" name="Google Shape;4591;p56"/>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88" name="Google Shape;4588;p56"/>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93" name="Google Shape;4593;p56"/>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89" name="Google Shape;4589;p56"/>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596" name="Google Shape;4596;p56"/>
          <p:cNvGrpSpPr/>
          <p:nvPr/>
        </p:nvGrpSpPr>
        <p:grpSpPr>
          <a:xfrm>
            <a:off x="3406504" y="2674269"/>
            <a:ext cx="1675128" cy="313674"/>
            <a:chOff x="998425" y="1182125"/>
            <a:chExt cx="1065400" cy="199500"/>
          </a:xfrm>
        </p:grpSpPr>
        <p:sp>
          <p:nvSpPr>
            <p:cNvPr id="4597" name="Google Shape;4597;p56"/>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56"/>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56"/>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56"/>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56"/>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2" name="Google Shape;4602;p56"/>
          <p:cNvGrpSpPr/>
          <p:nvPr/>
        </p:nvGrpSpPr>
        <p:grpSpPr>
          <a:xfrm>
            <a:off x="3406503" y="3630235"/>
            <a:ext cx="1675129" cy="525345"/>
            <a:chOff x="5194708" y="3484366"/>
            <a:chExt cx="3148148" cy="987304"/>
          </a:xfrm>
        </p:grpSpPr>
        <p:grpSp>
          <p:nvGrpSpPr>
            <p:cNvPr id="4603" name="Google Shape;4603;p56"/>
            <p:cNvGrpSpPr/>
            <p:nvPr/>
          </p:nvGrpSpPr>
          <p:grpSpPr>
            <a:xfrm>
              <a:off x="7531521" y="3484366"/>
              <a:ext cx="811335" cy="987304"/>
              <a:chOff x="3379425" y="1617275"/>
              <a:chExt cx="1090650" cy="1327200"/>
            </a:xfrm>
          </p:grpSpPr>
          <p:sp>
            <p:nvSpPr>
              <p:cNvPr id="4604" name="Google Shape;4604;p56"/>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56"/>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56"/>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56"/>
            <p:cNvGrpSpPr/>
            <p:nvPr/>
          </p:nvGrpSpPr>
          <p:grpSpPr>
            <a:xfrm>
              <a:off x="6752546" y="3484366"/>
              <a:ext cx="811428" cy="987304"/>
              <a:chOff x="2332275" y="1617275"/>
              <a:chExt cx="1090775" cy="1327200"/>
            </a:xfrm>
          </p:grpSpPr>
          <p:sp>
            <p:nvSpPr>
              <p:cNvPr id="4608" name="Google Shape;4608;p56"/>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56"/>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56"/>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1" name="Google Shape;4611;p56"/>
            <p:cNvGrpSpPr/>
            <p:nvPr/>
          </p:nvGrpSpPr>
          <p:grpSpPr>
            <a:xfrm>
              <a:off x="5973664" y="3484366"/>
              <a:ext cx="811335" cy="987304"/>
              <a:chOff x="1285250" y="1617275"/>
              <a:chExt cx="1090650" cy="1327200"/>
            </a:xfrm>
          </p:grpSpPr>
          <p:sp>
            <p:nvSpPr>
              <p:cNvPr id="4612" name="Google Shape;4612;p56"/>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56"/>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56"/>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5" name="Google Shape;4615;p56"/>
            <p:cNvGrpSpPr/>
            <p:nvPr/>
          </p:nvGrpSpPr>
          <p:grpSpPr>
            <a:xfrm>
              <a:off x="5194708" y="3484366"/>
              <a:ext cx="811409" cy="987304"/>
              <a:chOff x="238125" y="1617275"/>
              <a:chExt cx="1090750" cy="1327200"/>
            </a:xfrm>
          </p:grpSpPr>
          <p:sp>
            <p:nvSpPr>
              <p:cNvPr id="4616" name="Google Shape;4616;p56"/>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56"/>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56"/>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9" name="Google Shape;4619;p56"/>
          <p:cNvGrpSpPr/>
          <p:nvPr/>
        </p:nvGrpSpPr>
        <p:grpSpPr>
          <a:xfrm>
            <a:off x="6840188" y="2276124"/>
            <a:ext cx="1579046" cy="522230"/>
            <a:chOff x="6853641" y="2534077"/>
            <a:chExt cx="1515545" cy="501229"/>
          </a:xfrm>
        </p:grpSpPr>
        <p:grpSp>
          <p:nvGrpSpPr>
            <p:cNvPr id="4620" name="Google Shape;4620;p56"/>
            <p:cNvGrpSpPr/>
            <p:nvPr/>
          </p:nvGrpSpPr>
          <p:grpSpPr>
            <a:xfrm>
              <a:off x="6853641" y="2618923"/>
              <a:ext cx="1515545" cy="324556"/>
              <a:chOff x="6853641" y="2618923"/>
              <a:chExt cx="1515545" cy="324556"/>
            </a:xfrm>
          </p:grpSpPr>
          <p:sp>
            <p:nvSpPr>
              <p:cNvPr id="4621" name="Google Shape;4621;p56"/>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56"/>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56"/>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56"/>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56"/>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6" name="Google Shape;4626;p56"/>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56"/>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56"/>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56"/>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56"/>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56"/>
          <p:cNvGrpSpPr/>
          <p:nvPr/>
        </p:nvGrpSpPr>
        <p:grpSpPr>
          <a:xfrm>
            <a:off x="3435080" y="3151165"/>
            <a:ext cx="1617976" cy="346616"/>
            <a:chOff x="1808063" y="4294338"/>
            <a:chExt cx="3370782" cy="721817"/>
          </a:xfrm>
        </p:grpSpPr>
        <p:sp>
          <p:nvSpPr>
            <p:cNvPr id="4632" name="Google Shape;4632;p56"/>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56"/>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56"/>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56"/>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56"/>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56"/>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56"/>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56"/>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56"/>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56"/>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2" name="Google Shape;4642;p56"/>
          <p:cNvGrpSpPr/>
          <p:nvPr/>
        </p:nvGrpSpPr>
        <p:grpSpPr>
          <a:xfrm>
            <a:off x="5261076" y="3817915"/>
            <a:ext cx="1417067" cy="350605"/>
            <a:chOff x="4234950" y="2101012"/>
            <a:chExt cx="4219974" cy="1044090"/>
          </a:xfrm>
        </p:grpSpPr>
        <p:sp>
          <p:nvSpPr>
            <p:cNvPr id="4643" name="Google Shape;4643;p56"/>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56"/>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56"/>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56"/>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56"/>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56"/>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56"/>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56"/>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56"/>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56"/>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56"/>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56"/>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56"/>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56"/>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56"/>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56"/>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9" name="Google Shape;4659;p56"/>
          <p:cNvGrpSpPr/>
          <p:nvPr/>
        </p:nvGrpSpPr>
        <p:grpSpPr>
          <a:xfrm>
            <a:off x="6836548" y="1808672"/>
            <a:ext cx="1586327" cy="371557"/>
            <a:chOff x="1247650" y="2075423"/>
            <a:chExt cx="6648477" cy="1557238"/>
          </a:xfrm>
        </p:grpSpPr>
        <p:sp>
          <p:nvSpPr>
            <p:cNvPr id="4660" name="Google Shape;4660;p56"/>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56"/>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56"/>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56"/>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56"/>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56"/>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6" name="Google Shape;4666;p56"/>
          <p:cNvGrpSpPr/>
          <p:nvPr/>
        </p:nvGrpSpPr>
        <p:grpSpPr>
          <a:xfrm>
            <a:off x="5267818" y="961862"/>
            <a:ext cx="1415601" cy="1648533"/>
            <a:chOff x="1839112" y="2209163"/>
            <a:chExt cx="1918159" cy="2233784"/>
          </a:xfrm>
        </p:grpSpPr>
        <p:sp>
          <p:nvSpPr>
            <p:cNvPr id="4667" name="Google Shape;4667;p56"/>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56"/>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56"/>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70" name="Google Shape;4670;p56"/>
            <p:cNvCxnSpPr>
              <a:stCxn id="4667" idx="6"/>
              <a:endCxn id="4668"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71" name="Google Shape;4671;p56"/>
            <p:cNvCxnSpPr>
              <a:stCxn id="4668" idx="4"/>
              <a:endCxn id="4672"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673" name="Google Shape;4673;p56"/>
            <p:cNvCxnSpPr>
              <a:stCxn id="4672" idx="6"/>
              <a:endCxn id="4669"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74" name="Google Shape;4674;p56"/>
            <p:cNvCxnSpPr>
              <a:stCxn id="4669" idx="4"/>
              <a:endCxn id="4675"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672" name="Google Shape;4672;p56"/>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56"/>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56"/>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77" name="Google Shape;4677;p56"/>
            <p:cNvCxnSpPr>
              <a:endCxn id="4676"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678" name="Google Shape;4678;p56"/>
          <p:cNvGrpSpPr/>
          <p:nvPr/>
        </p:nvGrpSpPr>
        <p:grpSpPr>
          <a:xfrm>
            <a:off x="3425084" y="979946"/>
            <a:ext cx="1637968" cy="154942"/>
            <a:chOff x="238125" y="2506075"/>
            <a:chExt cx="7115411" cy="673075"/>
          </a:xfrm>
        </p:grpSpPr>
        <p:sp>
          <p:nvSpPr>
            <p:cNvPr id="4679" name="Google Shape;4679;p56"/>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56"/>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56"/>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56"/>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56"/>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4" name="Google Shape;4684;p56"/>
          <p:cNvGrpSpPr/>
          <p:nvPr/>
        </p:nvGrpSpPr>
        <p:grpSpPr>
          <a:xfrm>
            <a:off x="1965820" y="1294664"/>
            <a:ext cx="1262932" cy="785408"/>
            <a:chOff x="548861" y="389676"/>
            <a:chExt cx="3843371" cy="2390163"/>
          </a:xfrm>
        </p:grpSpPr>
        <p:cxnSp>
          <p:nvCxnSpPr>
            <p:cNvPr id="4685" name="Google Shape;4685;p56"/>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86" name="Google Shape;4686;p56"/>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87" name="Google Shape;4687;p56"/>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88" name="Google Shape;4688;p56"/>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689" name="Google Shape;4689;p56"/>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690" name="Google Shape;4690;p56"/>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91" name="Google Shape;4691;p56"/>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692" name="Google Shape;4692;p56"/>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56"/>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56"/>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56"/>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56"/>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56"/>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56"/>
          <p:cNvGrpSpPr/>
          <p:nvPr/>
        </p:nvGrpSpPr>
        <p:grpSpPr>
          <a:xfrm>
            <a:off x="753952" y="2401541"/>
            <a:ext cx="1412054" cy="633562"/>
            <a:chOff x="1187400" y="2529299"/>
            <a:chExt cx="6769193" cy="2241903"/>
          </a:xfrm>
        </p:grpSpPr>
        <p:sp>
          <p:nvSpPr>
            <p:cNvPr id="4699" name="Google Shape;4699;p56"/>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700" name="Google Shape;4700;p56"/>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01" name="Google Shape;4701;p56"/>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02" name="Google Shape;4702;p56"/>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03" name="Google Shape;4703;p56"/>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04" name="Google Shape;4704;p56"/>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05" name="Google Shape;4705;p56"/>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706" name="Google Shape;4706;p56"/>
            <p:cNvCxnSpPr>
              <a:stCxn id="4699" idx="2"/>
              <a:endCxn id="4700"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07" name="Google Shape;4707;p56"/>
            <p:cNvCxnSpPr>
              <a:stCxn id="4701" idx="0"/>
              <a:endCxn id="4699"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08" name="Google Shape;4708;p56"/>
            <p:cNvCxnSpPr>
              <a:stCxn id="4701" idx="2"/>
              <a:endCxn id="4703"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09" name="Google Shape;4709;p56"/>
            <p:cNvCxnSpPr>
              <a:stCxn id="4702" idx="0"/>
              <a:endCxn id="4701"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10" name="Google Shape;4710;p56"/>
            <p:cNvCxnSpPr>
              <a:stCxn id="4700" idx="2"/>
              <a:endCxn id="4705"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11" name="Google Shape;4711;p56"/>
            <p:cNvCxnSpPr>
              <a:stCxn id="4704" idx="0"/>
              <a:endCxn id="4700"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712" name="Google Shape;4712;p56"/>
          <p:cNvGrpSpPr/>
          <p:nvPr/>
        </p:nvGrpSpPr>
        <p:grpSpPr>
          <a:xfrm>
            <a:off x="6840198" y="2894250"/>
            <a:ext cx="1579035" cy="540873"/>
            <a:chOff x="6895650" y="3126697"/>
            <a:chExt cx="1436662" cy="492105"/>
          </a:xfrm>
        </p:grpSpPr>
        <p:sp>
          <p:nvSpPr>
            <p:cNvPr id="4713" name="Google Shape;4713;p56"/>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56"/>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56"/>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56"/>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56"/>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8" name="Google Shape;4718;p56"/>
            <p:cNvGrpSpPr/>
            <p:nvPr/>
          </p:nvGrpSpPr>
          <p:grpSpPr>
            <a:xfrm>
              <a:off x="6995957" y="3335810"/>
              <a:ext cx="1230393" cy="71754"/>
              <a:chOff x="6995957" y="3287964"/>
              <a:chExt cx="1230393" cy="71754"/>
            </a:xfrm>
          </p:grpSpPr>
          <p:sp>
            <p:nvSpPr>
              <p:cNvPr id="4719" name="Google Shape;4719;p56"/>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56"/>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56"/>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56"/>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56"/>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24" name="Google Shape;4724;p56"/>
          <p:cNvGrpSpPr/>
          <p:nvPr/>
        </p:nvGrpSpPr>
        <p:grpSpPr>
          <a:xfrm>
            <a:off x="6838780" y="3531013"/>
            <a:ext cx="1581862" cy="650625"/>
            <a:chOff x="6777990" y="3710194"/>
            <a:chExt cx="1646915" cy="677382"/>
          </a:xfrm>
        </p:grpSpPr>
        <p:grpSp>
          <p:nvGrpSpPr>
            <p:cNvPr id="4725" name="Google Shape;4725;p56"/>
            <p:cNvGrpSpPr/>
            <p:nvPr/>
          </p:nvGrpSpPr>
          <p:grpSpPr>
            <a:xfrm>
              <a:off x="6777990" y="3874492"/>
              <a:ext cx="411129" cy="513083"/>
              <a:chOff x="6777990" y="3874492"/>
              <a:chExt cx="411129" cy="513083"/>
            </a:xfrm>
          </p:grpSpPr>
          <p:cxnSp>
            <p:nvCxnSpPr>
              <p:cNvPr id="4726" name="Google Shape;4726;p56"/>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27" name="Google Shape;4727;p56"/>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8" name="Google Shape;4728;p56"/>
            <p:cNvGrpSpPr/>
            <p:nvPr/>
          </p:nvGrpSpPr>
          <p:grpSpPr>
            <a:xfrm>
              <a:off x="7188425" y="3710194"/>
              <a:ext cx="411123" cy="520535"/>
              <a:chOff x="7188425" y="3710194"/>
              <a:chExt cx="411123" cy="520535"/>
            </a:xfrm>
          </p:grpSpPr>
          <p:cxnSp>
            <p:nvCxnSpPr>
              <p:cNvPr id="4729" name="Google Shape;4729;p56"/>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30" name="Google Shape;4730;p56"/>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1" name="Google Shape;4731;p56"/>
            <p:cNvGrpSpPr/>
            <p:nvPr/>
          </p:nvGrpSpPr>
          <p:grpSpPr>
            <a:xfrm>
              <a:off x="7603341" y="3874492"/>
              <a:ext cx="411474" cy="513083"/>
              <a:chOff x="7603341" y="3874492"/>
              <a:chExt cx="411474" cy="513083"/>
            </a:xfrm>
          </p:grpSpPr>
          <p:cxnSp>
            <p:nvCxnSpPr>
              <p:cNvPr id="4732" name="Google Shape;4732;p56"/>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33" name="Google Shape;4733;p56"/>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4" name="Google Shape;4734;p56"/>
            <p:cNvGrpSpPr/>
            <p:nvPr/>
          </p:nvGrpSpPr>
          <p:grpSpPr>
            <a:xfrm>
              <a:off x="8013776" y="3722847"/>
              <a:ext cx="411129" cy="507881"/>
              <a:chOff x="8013776" y="3722847"/>
              <a:chExt cx="411129" cy="507881"/>
            </a:xfrm>
          </p:grpSpPr>
          <p:cxnSp>
            <p:nvCxnSpPr>
              <p:cNvPr id="4735" name="Google Shape;4735;p56"/>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736" name="Google Shape;4736;p56"/>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37" name="Google Shape;4737;p56"/>
          <p:cNvGrpSpPr/>
          <p:nvPr/>
        </p:nvGrpSpPr>
        <p:grpSpPr>
          <a:xfrm>
            <a:off x="5258295" y="2703853"/>
            <a:ext cx="1421889" cy="1020603"/>
            <a:chOff x="5190863" y="2824811"/>
            <a:chExt cx="1544860" cy="1108869"/>
          </a:xfrm>
        </p:grpSpPr>
        <p:grpSp>
          <p:nvGrpSpPr>
            <p:cNvPr id="4738" name="Google Shape;4738;p56"/>
            <p:cNvGrpSpPr/>
            <p:nvPr/>
          </p:nvGrpSpPr>
          <p:grpSpPr>
            <a:xfrm>
              <a:off x="5938695" y="3176919"/>
              <a:ext cx="685761" cy="404739"/>
              <a:chOff x="5938695" y="3176919"/>
              <a:chExt cx="685761" cy="404739"/>
            </a:xfrm>
          </p:grpSpPr>
          <p:grpSp>
            <p:nvGrpSpPr>
              <p:cNvPr id="4739" name="Google Shape;4739;p56"/>
              <p:cNvGrpSpPr/>
              <p:nvPr/>
            </p:nvGrpSpPr>
            <p:grpSpPr>
              <a:xfrm>
                <a:off x="5938695" y="3176919"/>
                <a:ext cx="685761" cy="404739"/>
                <a:chOff x="5938695" y="3176919"/>
                <a:chExt cx="685761" cy="404739"/>
              </a:xfrm>
            </p:grpSpPr>
            <p:sp>
              <p:nvSpPr>
                <p:cNvPr id="4740" name="Google Shape;4740;p56"/>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56"/>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2" name="Google Shape;4742;p56"/>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3" name="Google Shape;4743;p56"/>
            <p:cNvGrpSpPr/>
            <p:nvPr/>
          </p:nvGrpSpPr>
          <p:grpSpPr>
            <a:xfrm>
              <a:off x="5305233" y="3176835"/>
              <a:ext cx="685971" cy="404655"/>
              <a:chOff x="5305233" y="3176835"/>
              <a:chExt cx="685971" cy="404655"/>
            </a:xfrm>
          </p:grpSpPr>
          <p:grpSp>
            <p:nvGrpSpPr>
              <p:cNvPr id="4744" name="Google Shape;4744;p56"/>
              <p:cNvGrpSpPr/>
              <p:nvPr/>
            </p:nvGrpSpPr>
            <p:grpSpPr>
              <a:xfrm>
                <a:off x="5305233" y="3176835"/>
                <a:ext cx="685971" cy="404655"/>
                <a:chOff x="5305233" y="3176835"/>
                <a:chExt cx="685971" cy="404655"/>
              </a:xfrm>
            </p:grpSpPr>
            <p:sp>
              <p:nvSpPr>
                <p:cNvPr id="4745" name="Google Shape;4745;p56"/>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56"/>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7" name="Google Shape;4747;p56"/>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8" name="Google Shape;4748;p56"/>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9" name="Google Shape;4749;p56"/>
            <p:cNvGrpSpPr/>
            <p:nvPr/>
          </p:nvGrpSpPr>
          <p:grpSpPr>
            <a:xfrm>
              <a:off x="5657361" y="2824811"/>
              <a:ext cx="1078361" cy="404655"/>
              <a:chOff x="5657361" y="2824811"/>
              <a:chExt cx="1078361" cy="404655"/>
            </a:xfrm>
          </p:grpSpPr>
          <p:grpSp>
            <p:nvGrpSpPr>
              <p:cNvPr id="4750" name="Google Shape;4750;p56"/>
              <p:cNvGrpSpPr/>
              <p:nvPr/>
            </p:nvGrpSpPr>
            <p:grpSpPr>
              <a:xfrm>
                <a:off x="5657361" y="2824811"/>
                <a:ext cx="1078361" cy="404655"/>
                <a:chOff x="5657361" y="2824811"/>
                <a:chExt cx="1078361" cy="404655"/>
              </a:xfrm>
            </p:grpSpPr>
            <p:grpSp>
              <p:nvGrpSpPr>
                <p:cNvPr id="4751" name="Google Shape;4751;p56"/>
                <p:cNvGrpSpPr/>
                <p:nvPr/>
              </p:nvGrpSpPr>
              <p:grpSpPr>
                <a:xfrm>
                  <a:off x="5938485" y="2824811"/>
                  <a:ext cx="797237" cy="404655"/>
                  <a:chOff x="5938485" y="2824811"/>
                  <a:chExt cx="797237" cy="404655"/>
                </a:xfrm>
              </p:grpSpPr>
              <p:sp>
                <p:nvSpPr>
                  <p:cNvPr id="4752" name="Google Shape;4752;p56"/>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56"/>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4" name="Google Shape;4754;p56"/>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5" name="Google Shape;4755;p56"/>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6" name="Google Shape;4756;p56"/>
            <p:cNvGrpSpPr/>
            <p:nvPr/>
          </p:nvGrpSpPr>
          <p:grpSpPr>
            <a:xfrm>
              <a:off x="5190863" y="3528942"/>
              <a:ext cx="1078026" cy="404739"/>
              <a:chOff x="5190863" y="3528942"/>
              <a:chExt cx="1078026" cy="404739"/>
            </a:xfrm>
          </p:grpSpPr>
          <p:sp>
            <p:nvSpPr>
              <p:cNvPr id="4757" name="Google Shape;4757;p56"/>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8" name="Google Shape;4758;p56"/>
              <p:cNvGrpSpPr/>
              <p:nvPr/>
            </p:nvGrpSpPr>
            <p:grpSpPr>
              <a:xfrm>
                <a:off x="5190863" y="3528942"/>
                <a:ext cx="1078026" cy="404739"/>
                <a:chOff x="5190863" y="3528942"/>
                <a:chExt cx="1078026" cy="404739"/>
              </a:xfrm>
            </p:grpSpPr>
            <p:sp>
              <p:nvSpPr>
                <p:cNvPr id="4759" name="Google Shape;4759;p56"/>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56"/>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61" name="Google Shape;4761;p56"/>
          <p:cNvGrpSpPr/>
          <p:nvPr/>
        </p:nvGrpSpPr>
        <p:grpSpPr>
          <a:xfrm>
            <a:off x="724302" y="1268321"/>
            <a:ext cx="1086719" cy="879487"/>
            <a:chOff x="803162" y="1474292"/>
            <a:chExt cx="1086719" cy="879487"/>
          </a:xfrm>
        </p:grpSpPr>
        <p:grpSp>
          <p:nvGrpSpPr>
            <p:cNvPr id="4762" name="Google Shape;4762;p56"/>
            <p:cNvGrpSpPr/>
            <p:nvPr/>
          </p:nvGrpSpPr>
          <p:grpSpPr>
            <a:xfrm>
              <a:off x="803162" y="1625948"/>
              <a:ext cx="445856" cy="576579"/>
              <a:chOff x="803162" y="1625948"/>
              <a:chExt cx="445856" cy="576579"/>
            </a:xfrm>
          </p:grpSpPr>
          <p:sp>
            <p:nvSpPr>
              <p:cNvPr id="4763" name="Google Shape;4763;p56"/>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4" name="Google Shape;4764;p56"/>
              <p:cNvGrpSpPr/>
              <p:nvPr/>
            </p:nvGrpSpPr>
            <p:grpSpPr>
              <a:xfrm>
                <a:off x="1056023" y="1625948"/>
                <a:ext cx="192995" cy="576579"/>
                <a:chOff x="1056023" y="1625948"/>
                <a:chExt cx="192995" cy="576579"/>
              </a:xfrm>
            </p:grpSpPr>
            <p:sp>
              <p:nvSpPr>
                <p:cNvPr id="4765" name="Google Shape;4765;p56"/>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56"/>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56"/>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56"/>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56"/>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0" name="Google Shape;4770;p56"/>
            <p:cNvGrpSpPr/>
            <p:nvPr/>
          </p:nvGrpSpPr>
          <p:grpSpPr>
            <a:xfrm>
              <a:off x="1371406" y="1474292"/>
              <a:ext cx="518475" cy="879487"/>
              <a:chOff x="1398231" y="1474292"/>
              <a:chExt cx="518475" cy="879487"/>
            </a:xfrm>
          </p:grpSpPr>
          <p:grpSp>
            <p:nvGrpSpPr>
              <p:cNvPr id="4771" name="Google Shape;4771;p56"/>
              <p:cNvGrpSpPr/>
              <p:nvPr/>
            </p:nvGrpSpPr>
            <p:grpSpPr>
              <a:xfrm>
                <a:off x="1398231" y="1474292"/>
                <a:ext cx="518475" cy="341643"/>
                <a:chOff x="1398231" y="1474292"/>
                <a:chExt cx="518475" cy="341643"/>
              </a:xfrm>
            </p:grpSpPr>
            <p:sp>
              <p:nvSpPr>
                <p:cNvPr id="4772" name="Google Shape;4772;p56"/>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3" name="Google Shape;4773;p56"/>
                <p:cNvGrpSpPr/>
                <p:nvPr/>
              </p:nvGrpSpPr>
              <p:grpSpPr>
                <a:xfrm>
                  <a:off x="1616453" y="1474292"/>
                  <a:ext cx="300253" cy="341643"/>
                  <a:chOff x="1616453" y="1475379"/>
                  <a:chExt cx="300253" cy="341643"/>
                </a:xfrm>
              </p:grpSpPr>
              <p:sp>
                <p:nvSpPr>
                  <p:cNvPr id="4774" name="Google Shape;4774;p56"/>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56"/>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56"/>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56"/>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56"/>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56"/>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56"/>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1" name="Google Shape;4781;p56"/>
                  <p:cNvGrpSpPr/>
                  <p:nvPr/>
                </p:nvGrpSpPr>
                <p:grpSpPr>
                  <a:xfrm>
                    <a:off x="1839639" y="1475379"/>
                    <a:ext cx="77067" cy="341643"/>
                    <a:chOff x="1839639" y="1475379"/>
                    <a:chExt cx="77067" cy="341643"/>
                  </a:xfrm>
                </p:grpSpPr>
                <p:sp>
                  <p:nvSpPr>
                    <p:cNvPr id="4782" name="Google Shape;4782;p56"/>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56"/>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84" name="Google Shape;4784;p56"/>
              <p:cNvGrpSpPr/>
              <p:nvPr/>
            </p:nvGrpSpPr>
            <p:grpSpPr>
              <a:xfrm>
                <a:off x="1398451" y="2012951"/>
                <a:ext cx="518255" cy="340828"/>
                <a:chOff x="1398451" y="2012951"/>
                <a:chExt cx="518255" cy="340828"/>
              </a:xfrm>
            </p:grpSpPr>
            <p:sp>
              <p:nvSpPr>
                <p:cNvPr id="4785" name="Google Shape;4785;p56"/>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6" name="Google Shape;4786;p56"/>
                <p:cNvGrpSpPr/>
                <p:nvPr/>
              </p:nvGrpSpPr>
              <p:grpSpPr>
                <a:xfrm>
                  <a:off x="1616453" y="2012951"/>
                  <a:ext cx="300253" cy="340828"/>
                  <a:chOff x="1616453" y="2013538"/>
                  <a:chExt cx="300253" cy="340828"/>
                </a:xfrm>
              </p:grpSpPr>
              <p:sp>
                <p:nvSpPr>
                  <p:cNvPr id="4787" name="Google Shape;4787;p56"/>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56"/>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56"/>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56"/>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56"/>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56"/>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56"/>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4" name="Google Shape;4794;p56"/>
                  <p:cNvGrpSpPr/>
                  <p:nvPr/>
                </p:nvGrpSpPr>
                <p:grpSpPr>
                  <a:xfrm>
                    <a:off x="1839639" y="2013538"/>
                    <a:ext cx="77067" cy="340828"/>
                    <a:chOff x="1839639" y="2013538"/>
                    <a:chExt cx="77067" cy="340828"/>
                  </a:xfrm>
                </p:grpSpPr>
                <p:sp>
                  <p:nvSpPr>
                    <p:cNvPr id="4795" name="Google Shape;4795;p56"/>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56"/>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797" name="Google Shape;4797;p56"/>
          <p:cNvGrpSpPr/>
          <p:nvPr/>
        </p:nvGrpSpPr>
        <p:grpSpPr>
          <a:xfrm>
            <a:off x="721126" y="3399508"/>
            <a:ext cx="1368681" cy="682918"/>
            <a:chOff x="724986" y="3605478"/>
            <a:chExt cx="1368681" cy="682918"/>
          </a:xfrm>
        </p:grpSpPr>
        <p:grpSp>
          <p:nvGrpSpPr>
            <p:cNvPr id="4798" name="Google Shape;4798;p56"/>
            <p:cNvGrpSpPr/>
            <p:nvPr/>
          </p:nvGrpSpPr>
          <p:grpSpPr>
            <a:xfrm>
              <a:off x="1289102" y="3823629"/>
              <a:ext cx="240442" cy="250435"/>
              <a:chOff x="-165066" y="3843615"/>
              <a:chExt cx="221259" cy="230455"/>
            </a:xfrm>
          </p:grpSpPr>
          <p:sp>
            <p:nvSpPr>
              <p:cNvPr id="4799" name="Google Shape;4799;p56"/>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56"/>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56"/>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56"/>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56"/>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56"/>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56"/>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56"/>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56"/>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56"/>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56"/>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56"/>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56"/>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56"/>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56"/>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56"/>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56"/>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56"/>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56"/>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56"/>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56"/>
            <p:cNvGrpSpPr/>
            <p:nvPr/>
          </p:nvGrpSpPr>
          <p:grpSpPr>
            <a:xfrm>
              <a:off x="724986" y="3605478"/>
              <a:ext cx="1368681" cy="682918"/>
              <a:chOff x="724986" y="3605478"/>
              <a:chExt cx="1368681" cy="682918"/>
            </a:xfrm>
          </p:grpSpPr>
          <p:grpSp>
            <p:nvGrpSpPr>
              <p:cNvPr id="4820" name="Google Shape;4820;p56"/>
              <p:cNvGrpSpPr/>
              <p:nvPr/>
            </p:nvGrpSpPr>
            <p:grpSpPr>
              <a:xfrm>
                <a:off x="1498221" y="4047614"/>
                <a:ext cx="529172" cy="240783"/>
                <a:chOff x="1498221" y="4047614"/>
                <a:chExt cx="529172" cy="240783"/>
              </a:xfrm>
            </p:grpSpPr>
            <p:grpSp>
              <p:nvGrpSpPr>
                <p:cNvPr id="4821" name="Google Shape;4821;p56"/>
                <p:cNvGrpSpPr/>
                <p:nvPr/>
              </p:nvGrpSpPr>
              <p:grpSpPr>
                <a:xfrm>
                  <a:off x="1826655" y="4224370"/>
                  <a:ext cx="200738" cy="25631"/>
                  <a:chOff x="1826655" y="4224370"/>
                  <a:chExt cx="200738" cy="25631"/>
                </a:xfrm>
              </p:grpSpPr>
              <p:sp>
                <p:nvSpPr>
                  <p:cNvPr id="4822" name="Google Shape;4822;p56"/>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56"/>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4" name="Google Shape;4824;p56"/>
                <p:cNvGrpSpPr/>
                <p:nvPr/>
              </p:nvGrpSpPr>
              <p:grpSpPr>
                <a:xfrm>
                  <a:off x="1498221" y="4047614"/>
                  <a:ext cx="328444" cy="240783"/>
                  <a:chOff x="1498221" y="4047614"/>
                  <a:chExt cx="328444" cy="240783"/>
                </a:xfrm>
              </p:grpSpPr>
              <p:sp>
                <p:nvSpPr>
                  <p:cNvPr id="4825" name="Google Shape;4825;p56"/>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6" name="Google Shape;4826;p56"/>
                  <p:cNvGrpSpPr/>
                  <p:nvPr/>
                </p:nvGrpSpPr>
                <p:grpSpPr>
                  <a:xfrm>
                    <a:off x="1498221" y="4047614"/>
                    <a:ext cx="150566" cy="190416"/>
                    <a:chOff x="1498221" y="4047614"/>
                    <a:chExt cx="150566" cy="190416"/>
                  </a:xfrm>
                </p:grpSpPr>
                <p:sp>
                  <p:nvSpPr>
                    <p:cNvPr id="4827" name="Google Shape;4827;p56"/>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56"/>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29" name="Google Shape;4829;p56"/>
              <p:cNvGrpSpPr/>
              <p:nvPr/>
            </p:nvGrpSpPr>
            <p:grpSpPr>
              <a:xfrm>
                <a:off x="1560718" y="3800594"/>
                <a:ext cx="532948" cy="302090"/>
                <a:chOff x="1560718" y="3800594"/>
                <a:chExt cx="532948" cy="302090"/>
              </a:xfrm>
            </p:grpSpPr>
            <p:grpSp>
              <p:nvGrpSpPr>
                <p:cNvPr id="4830" name="Google Shape;4830;p56"/>
                <p:cNvGrpSpPr/>
                <p:nvPr/>
              </p:nvGrpSpPr>
              <p:grpSpPr>
                <a:xfrm>
                  <a:off x="1912179" y="3827344"/>
                  <a:ext cx="181487" cy="25631"/>
                  <a:chOff x="1912179" y="3827344"/>
                  <a:chExt cx="181487" cy="25631"/>
                </a:xfrm>
              </p:grpSpPr>
              <p:sp>
                <p:nvSpPr>
                  <p:cNvPr id="4831" name="Google Shape;4831;p56"/>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56"/>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3" name="Google Shape;4833;p56"/>
                <p:cNvGrpSpPr/>
                <p:nvPr/>
              </p:nvGrpSpPr>
              <p:grpSpPr>
                <a:xfrm>
                  <a:off x="1912179" y="4044505"/>
                  <a:ext cx="181487" cy="25622"/>
                  <a:chOff x="1912179" y="4044506"/>
                  <a:chExt cx="181487" cy="25622"/>
                </a:xfrm>
              </p:grpSpPr>
              <p:sp>
                <p:nvSpPr>
                  <p:cNvPr id="4834" name="Google Shape;4834;p56"/>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56"/>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6" name="Google Shape;4836;p56"/>
                <p:cNvGrpSpPr/>
                <p:nvPr/>
              </p:nvGrpSpPr>
              <p:grpSpPr>
                <a:xfrm>
                  <a:off x="1560718" y="3800594"/>
                  <a:ext cx="351472" cy="302090"/>
                  <a:chOff x="1560718" y="3800594"/>
                  <a:chExt cx="351472" cy="302090"/>
                </a:xfrm>
              </p:grpSpPr>
              <p:grpSp>
                <p:nvGrpSpPr>
                  <p:cNvPr id="4837" name="Google Shape;4837;p56"/>
                  <p:cNvGrpSpPr/>
                  <p:nvPr/>
                </p:nvGrpSpPr>
                <p:grpSpPr>
                  <a:xfrm>
                    <a:off x="1560718" y="3842857"/>
                    <a:ext cx="173586" cy="217131"/>
                    <a:chOff x="1560718" y="3842857"/>
                    <a:chExt cx="173586" cy="217131"/>
                  </a:xfrm>
                </p:grpSpPr>
                <p:sp>
                  <p:nvSpPr>
                    <p:cNvPr id="4838" name="Google Shape;4838;p56"/>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56"/>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56"/>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1" name="Google Shape;4841;p56"/>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56"/>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43" name="Google Shape;4843;p56"/>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4" name="Google Shape;4844;p56"/>
              <p:cNvGrpSpPr/>
              <p:nvPr/>
            </p:nvGrpSpPr>
            <p:grpSpPr>
              <a:xfrm>
                <a:off x="785350" y="3605478"/>
                <a:ext cx="535311" cy="249245"/>
                <a:chOff x="785350" y="3605478"/>
                <a:chExt cx="535311" cy="249245"/>
              </a:xfrm>
            </p:grpSpPr>
            <p:grpSp>
              <p:nvGrpSpPr>
                <p:cNvPr id="4845" name="Google Shape;4845;p56"/>
                <p:cNvGrpSpPr/>
                <p:nvPr/>
              </p:nvGrpSpPr>
              <p:grpSpPr>
                <a:xfrm>
                  <a:off x="785350" y="3605478"/>
                  <a:ext cx="376191" cy="102736"/>
                  <a:chOff x="785350" y="3605478"/>
                  <a:chExt cx="376191" cy="102736"/>
                </a:xfrm>
              </p:grpSpPr>
              <p:sp>
                <p:nvSpPr>
                  <p:cNvPr id="4846" name="Google Shape;4846;p56"/>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56"/>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56"/>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9" name="Google Shape;4849;p56"/>
                <p:cNvGrpSpPr/>
                <p:nvPr/>
              </p:nvGrpSpPr>
              <p:grpSpPr>
                <a:xfrm>
                  <a:off x="1161530" y="3655851"/>
                  <a:ext cx="159131" cy="198872"/>
                  <a:chOff x="1161530" y="3655851"/>
                  <a:chExt cx="159131" cy="198872"/>
                </a:xfrm>
              </p:grpSpPr>
              <p:sp>
                <p:nvSpPr>
                  <p:cNvPr id="4850" name="Google Shape;4850;p56"/>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56"/>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52" name="Google Shape;4852;p56"/>
              <p:cNvGrpSpPr/>
              <p:nvPr/>
            </p:nvGrpSpPr>
            <p:grpSpPr>
              <a:xfrm>
                <a:off x="785350" y="4047614"/>
                <a:ext cx="535311" cy="240783"/>
                <a:chOff x="785350" y="4047614"/>
                <a:chExt cx="535311" cy="240783"/>
              </a:xfrm>
            </p:grpSpPr>
            <p:grpSp>
              <p:nvGrpSpPr>
                <p:cNvPr id="4853" name="Google Shape;4853;p56"/>
                <p:cNvGrpSpPr/>
                <p:nvPr/>
              </p:nvGrpSpPr>
              <p:grpSpPr>
                <a:xfrm>
                  <a:off x="1161636" y="4047614"/>
                  <a:ext cx="159025" cy="190415"/>
                  <a:chOff x="1161636" y="4047614"/>
                  <a:chExt cx="159025" cy="190415"/>
                </a:xfrm>
              </p:grpSpPr>
              <p:sp>
                <p:nvSpPr>
                  <p:cNvPr id="4854" name="Google Shape;4854;p56"/>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56"/>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6" name="Google Shape;4856;p56"/>
                <p:cNvGrpSpPr/>
                <p:nvPr/>
              </p:nvGrpSpPr>
              <p:grpSpPr>
                <a:xfrm>
                  <a:off x="785350" y="4185661"/>
                  <a:ext cx="376191" cy="102736"/>
                  <a:chOff x="785350" y="4185661"/>
                  <a:chExt cx="376191" cy="102736"/>
                </a:xfrm>
              </p:grpSpPr>
              <p:sp>
                <p:nvSpPr>
                  <p:cNvPr id="4857" name="Google Shape;4857;p56"/>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56"/>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56"/>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60" name="Google Shape;4860;p56"/>
              <p:cNvGrpSpPr/>
              <p:nvPr/>
            </p:nvGrpSpPr>
            <p:grpSpPr>
              <a:xfrm>
                <a:off x="1501054" y="3605478"/>
                <a:ext cx="526340" cy="249240"/>
                <a:chOff x="1501054" y="3605478"/>
                <a:chExt cx="526340" cy="249240"/>
              </a:xfrm>
            </p:grpSpPr>
            <p:grpSp>
              <p:nvGrpSpPr>
                <p:cNvPr id="4861" name="Google Shape;4861;p56"/>
                <p:cNvGrpSpPr/>
                <p:nvPr/>
              </p:nvGrpSpPr>
              <p:grpSpPr>
                <a:xfrm>
                  <a:off x="1834208" y="3643867"/>
                  <a:ext cx="193185" cy="25622"/>
                  <a:chOff x="1834208" y="3643867"/>
                  <a:chExt cx="193185" cy="25622"/>
                </a:xfrm>
              </p:grpSpPr>
              <p:sp>
                <p:nvSpPr>
                  <p:cNvPr id="4862" name="Google Shape;4862;p56"/>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56"/>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4" name="Google Shape;4864;p56"/>
                <p:cNvGrpSpPr/>
                <p:nvPr/>
              </p:nvGrpSpPr>
              <p:grpSpPr>
                <a:xfrm>
                  <a:off x="1501054" y="3605478"/>
                  <a:ext cx="333165" cy="249240"/>
                  <a:chOff x="1501054" y="3605478"/>
                  <a:chExt cx="333165" cy="249240"/>
                </a:xfrm>
              </p:grpSpPr>
              <p:sp>
                <p:nvSpPr>
                  <p:cNvPr id="4865" name="Google Shape;4865;p56"/>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6" name="Google Shape;4866;p56"/>
                  <p:cNvGrpSpPr/>
                  <p:nvPr/>
                </p:nvGrpSpPr>
                <p:grpSpPr>
                  <a:xfrm>
                    <a:off x="1501054" y="3655851"/>
                    <a:ext cx="155286" cy="198867"/>
                    <a:chOff x="1501054" y="3655851"/>
                    <a:chExt cx="155286" cy="198867"/>
                  </a:xfrm>
                </p:grpSpPr>
                <p:sp>
                  <p:nvSpPr>
                    <p:cNvPr id="4867" name="Google Shape;4867;p56"/>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56"/>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69" name="Google Shape;4869;p56"/>
              <p:cNvGrpSpPr/>
              <p:nvPr/>
            </p:nvGrpSpPr>
            <p:grpSpPr>
              <a:xfrm>
                <a:off x="724986" y="3800594"/>
                <a:ext cx="532950" cy="302090"/>
                <a:chOff x="724986" y="3800594"/>
                <a:chExt cx="532950" cy="302090"/>
              </a:xfrm>
            </p:grpSpPr>
            <p:grpSp>
              <p:nvGrpSpPr>
                <p:cNvPr id="4870" name="Google Shape;4870;p56"/>
                <p:cNvGrpSpPr/>
                <p:nvPr/>
              </p:nvGrpSpPr>
              <p:grpSpPr>
                <a:xfrm>
                  <a:off x="724986" y="4044367"/>
                  <a:ext cx="181314" cy="25626"/>
                  <a:chOff x="724986" y="4044367"/>
                  <a:chExt cx="181314" cy="25626"/>
                </a:xfrm>
              </p:grpSpPr>
              <p:sp>
                <p:nvSpPr>
                  <p:cNvPr id="4871" name="Google Shape;4871;p56"/>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56"/>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56"/>
                <p:cNvGrpSpPr/>
                <p:nvPr/>
              </p:nvGrpSpPr>
              <p:grpSpPr>
                <a:xfrm>
                  <a:off x="906290" y="3800594"/>
                  <a:ext cx="351646" cy="302090"/>
                  <a:chOff x="906290" y="3800594"/>
                  <a:chExt cx="351646" cy="302090"/>
                </a:xfrm>
              </p:grpSpPr>
              <p:grpSp>
                <p:nvGrpSpPr>
                  <p:cNvPr id="4874" name="Google Shape;4874;p56"/>
                  <p:cNvGrpSpPr/>
                  <p:nvPr/>
                </p:nvGrpSpPr>
                <p:grpSpPr>
                  <a:xfrm>
                    <a:off x="1084172" y="3842857"/>
                    <a:ext cx="173764" cy="217131"/>
                    <a:chOff x="1084172" y="3842857"/>
                    <a:chExt cx="173764" cy="217131"/>
                  </a:xfrm>
                </p:grpSpPr>
                <p:grpSp>
                  <p:nvGrpSpPr>
                    <p:cNvPr id="4875" name="Google Shape;4875;p56"/>
                    <p:cNvGrpSpPr/>
                    <p:nvPr/>
                  </p:nvGrpSpPr>
                  <p:grpSpPr>
                    <a:xfrm>
                      <a:off x="1156862" y="3936509"/>
                      <a:ext cx="101073" cy="25622"/>
                      <a:chOff x="1156862" y="3936509"/>
                      <a:chExt cx="101073" cy="25622"/>
                    </a:xfrm>
                  </p:grpSpPr>
                  <p:sp>
                    <p:nvSpPr>
                      <p:cNvPr id="4876" name="Google Shape;4876;p56"/>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56"/>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78" name="Google Shape;4878;p56"/>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79" name="Google Shape;4879;p56"/>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56"/>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1" name="Google Shape;4881;p56"/>
                <p:cNvGrpSpPr/>
                <p:nvPr/>
              </p:nvGrpSpPr>
              <p:grpSpPr>
                <a:xfrm>
                  <a:off x="724986" y="3830189"/>
                  <a:ext cx="189533" cy="25626"/>
                  <a:chOff x="724986" y="3830189"/>
                  <a:chExt cx="189533" cy="25626"/>
                </a:xfrm>
              </p:grpSpPr>
              <p:sp>
                <p:nvSpPr>
                  <p:cNvPr id="4882" name="Google Shape;4882;p56"/>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56"/>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884" name="Google Shape;4884;p56"/>
          <p:cNvGrpSpPr/>
          <p:nvPr/>
        </p:nvGrpSpPr>
        <p:grpSpPr>
          <a:xfrm>
            <a:off x="2249438" y="2249669"/>
            <a:ext cx="948701" cy="935378"/>
            <a:chOff x="2253298" y="2428317"/>
            <a:chExt cx="948701" cy="935378"/>
          </a:xfrm>
        </p:grpSpPr>
        <p:sp>
          <p:nvSpPr>
            <p:cNvPr id="4885" name="Google Shape;4885;p56"/>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56"/>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56"/>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56"/>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56"/>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56"/>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56"/>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56"/>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56"/>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56"/>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56"/>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56"/>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56"/>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56"/>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56"/>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56"/>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56"/>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56"/>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56"/>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56"/>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56"/>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56"/>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56"/>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56"/>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56"/>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56"/>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56"/>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56"/>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56"/>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56"/>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56"/>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56"/>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56"/>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4921"/>
        <p:cNvGrpSpPr/>
        <p:nvPr/>
      </p:nvGrpSpPr>
      <p:grpSpPr>
        <a:xfrm>
          <a:off x="0" y="0"/>
          <a:ext cx="0" cy="0"/>
          <a:chOff x="0" y="0"/>
          <a:chExt cx="0" cy="0"/>
        </a:xfrm>
      </p:grpSpPr>
      <p:grpSp>
        <p:nvGrpSpPr>
          <p:cNvPr id="4922" name="Google Shape;4922;p57"/>
          <p:cNvGrpSpPr/>
          <p:nvPr/>
        </p:nvGrpSpPr>
        <p:grpSpPr>
          <a:xfrm>
            <a:off x="3339745" y="952988"/>
            <a:ext cx="2363393" cy="1017867"/>
            <a:chOff x="3292400" y="1219146"/>
            <a:chExt cx="2615240" cy="1110239"/>
          </a:xfrm>
        </p:grpSpPr>
        <p:sp>
          <p:nvSpPr>
            <p:cNvPr id="4923" name="Google Shape;4923;p57"/>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4924" name="Google Shape;4924;p57"/>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25" name="Google Shape;4925;p57"/>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4926" name="Google Shape;4926;p57"/>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4927" name="Google Shape;4927;p57"/>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4928" name="Google Shape;4928;p57"/>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4929" name="Google Shape;4929;p57"/>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4930" name="Google Shape;4930;p57"/>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4931" name="Google Shape;4931;p57"/>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4932" name="Google Shape;4932;p57"/>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4933" name="Google Shape;4933;p57"/>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934" name="Google Shape;4934;p57"/>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935" name="Google Shape;4935;p57"/>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936" name="Google Shape;4936;p57"/>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937" name="Google Shape;4937;p57"/>
            <p:cNvGrpSpPr/>
            <p:nvPr/>
          </p:nvGrpSpPr>
          <p:grpSpPr>
            <a:xfrm>
              <a:off x="3748438" y="1378608"/>
              <a:ext cx="2159202" cy="903971"/>
              <a:chOff x="1683525" y="2179850"/>
              <a:chExt cx="4519050" cy="2134525"/>
            </a:xfrm>
          </p:grpSpPr>
          <p:sp>
            <p:nvSpPr>
              <p:cNvPr id="4938" name="Google Shape;4938;p57"/>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39" name="Google Shape;4939;p57"/>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40" name="Google Shape;4940;p57"/>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41" name="Google Shape;4941;p57"/>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42" name="Google Shape;4942;p57"/>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43" name="Google Shape;4943;p57"/>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44" name="Google Shape;4944;p57"/>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45" name="Google Shape;4945;p57"/>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46" name="Google Shape;4946;p57"/>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47" name="Google Shape;4947;p57"/>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48" name="Google Shape;4948;p57"/>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49" name="Google Shape;4949;p57"/>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4950" name="Google Shape;4950;p57"/>
          <p:cNvGraphicFramePr/>
          <p:nvPr/>
        </p:nvGraphicFramePr>
        <p:xfrm>
          <a:off x="5935838" y="2130461"/>
          <a:ext cx="3000000" cy="3000000"/>
        </p:xfrm>
        <a:graphic>
          <a:graphicData uri="http://schemas.openxmlformats.org/drawingml/2006/table">
            <a:tbl>
              <a:tblPr>
                <a:noFill/>
                <a:tableStyleId>{2D2FE24E-453C-4802-9EF5-94D886109B3F}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951" name="Google Shape;4951;p57"/>
          <p:cNvGrpSpPr/>
          <p:nvPr/>
        </p:nvGrpSpPr>
        <p:grpSpPr>
          <a:xfrm>
            <a:off x="5935948" y="3189058"/>
            <a:ext cx="2496964" cy="1001454"/>
            <a:chOff x="1919611" y="789980"/>
            <a:chExt cx="1474179" cy="606868"/>
          </a:xfrm>
        </p:grpSpPr>
        <p:cxnSp>
          <p:nvCxnSpPr>
            <p:cNvPr id="4952" name="Google Shape;4952;p57"/>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53" name="Google Shape;4953;p57"/>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54" name="Google Shape;4954;p57"/>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955" name="Google Shape;4955;p57"/>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4956" name="Google Shape;4956;p57"/>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4957" name="Google Shape;4957;p57"/>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4958" name="Google Shape;4958;p57"/>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4959" name="Google Shape;4959;p57"/>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57"/>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57"/>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57"/>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57"/>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57"/>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57"/>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966" name="Google Shape;4966;p57"/>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967" name="Google Shape;4967;p57"/>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968" name="Google Shape;4968;p57"/>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9" name="Google Shape;4969;p57"/>
          <p:cNvGrpSpPr/>
          <p:nvPr/>
        </p:nvGrpSpPr>
        <p:grpSpPr>
          <a:xfrm>
            <a:off x="712562" y="998017"/>
            <a:ext cx="2394370" cy="976502"/>
            <a:chOff x="749309" y="1112739"/>
            <a:chExt cx="2371603" cy="976502"/>
          </a:xfrm>
        </p:grpSpPr>
        <p:sp>
          <p:nvSpPr>
            <p:cNvPr id="4970" name="Google Shape;4970;p57"/>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57"/>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57"/>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57"/>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57"/>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57"/>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57"/>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57"/>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57"/>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57"/>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57"/>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57"/>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57"/>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57"/>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57"/>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57"/>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57"/>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57"/>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57"/>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57"/>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57"/>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57"/>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57"/>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57"/>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57"/>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57"/>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57"/>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57"/>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57"/>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57"/>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57"/>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57"/>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002" name="Google Shape;5002;p57"/>
          <p:cNvGraphicFramePr/>
          <p:nvPr/>
        </p:nvGraphicFramePr>
        <p:xfrm>
          <a:off x="5935863" y="996311"/>
          <a:ext cx="3000000" cy="3000000"/>
        </p:xfrm>
        <a:graphic>
          <a:graphicData uri="http://schemas.openxmlformats.org/drawingml/2006/table">
            <a:tbl>
              <a:tblPr>
                <a:noFill/>
                <a:tableStyleId>{2D2FE24E-453C-4802-9EF5-94D886109B3F}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003" name="Google Shape;5003;p57"/>
          <p:cNvGraphicFramePr/>
          <p:nvPr/>
        </p:nvGraphicFramePr>
        <p:xfrm>
          <a:off x="3342575" y="2130461"/>
          <a:ext cx="3000000" cy="3000000"/>
        </p:xfrm>
        <a:graphic>
          <a:graphicData uri="http://schemas.openxmlformats.org/drawingml/2006/table">
            <a:tbl>
              <a:tblPr>
                <a:noFill/>
                <a:tableStyleId>{2D2FE24E-453C-4802-9EF5-94D886109B3F}</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04" name="Google Shape;5004;p57"/>
          <p:cNvGrpSpPr/>
          <p:nvPr/>
        </p:nvGrpSpPr>
        <p:grpSpPr>
          <a:xfrm>
            <a:off x="4086505" y="2517104"/>
            <a:ext cx="1517436" cy="74460"/>
            <a:chOff x="3980086" y="2804397"/>
            <a:chExt cx="1227600" cy="66900"/>
          </a:xfrm>
        </p:grpSpPr>
        <p:sp>
          <p:nvSpPr>
            <p:cNvPr id="5005" name="Google Shape;5005;p5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5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7" name="Google Shape;5007;p57"/>
          <p:cNvGrpSpPr/>
          <p:nvPr/>
        </p:nvGrpSpPr>
        <p:grpSpPr>
          <a:xfrm>
            <a:off x="4711569" y="2809692"/>
            <a:ext cx="892956" cy="74460"/>
            <a:chOff x="3980086" y="2804397"/>
            <a:chExt cx="1227600" cy="66900"/>
          </a:xfrm>
        </p:grpSpPr>
        <p:sp>
          <p:nvSpPr>
            <p:cNvPr id="5008" name="Google Shape;5008;p5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5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0" name="Google Shape;5010;p57"/>
          <p:cNvGrpSpPr/>
          <p:nvPr/>
        </p:nvGrpSpPr>
        <p:grpSpPr>
          <a:xfrm>
            <a:off x="3344661" y="3168575"/>
            <a:ext cx="2363244" cy="1005943"/>
            <a:chOff x="3358415" y="3361302"/>
            <a:chExt cx="2363244" cy="1024695"/>
          </a:xfrm>
        </p:grpSpPr>
        <p:grpSp>
          <p:nvGrpSpPr>
            <p:cNvPr id="5011" name="Google Shape;5011;p57"/>
            <p:cNvGrpSpPr/>
            <p:nvPr/>
          </p:nvGrpSpPr>
          <p:grpSpPr>
            <a:xfrm>
              <a:off x="3358415" y="3361302"/>
              <a:ext cx="441300" cy="1024695"/>
              <a:chOff x="3358415" y="3361302"/>
              <a:chExt cx="441300" cy="1024695"/>
            </a:xfrm>
          </p:grpSpPr>
          <p:sp>
            <p:nvSpPr>
              <p:cNvPr id="5012" name="Google Shape;5012;p57"/>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57"/>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57"/>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57"/>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57"/>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57"/>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8" name="Google Shape;5018;p57"/>
            <p:cNvGrpSpPr/>
            <p:nvPr/>
          </p:nvGrpSpPr>
          <p:grpSpPr>
            <a:xfrm>
              <a:off x="3838901" y="3361302"/>
              <a:ext cx="441300" cy="1024695"/>
              <a:chOff x="3838901" y="3361302"/>
              <a:chExt cx="441300" cy="1024695"/>
            </a:xfrm>
          </p:grpSpPr>
          <p:sp>
            <p:nvSpPr>
              <p:cNvPr id="5019" name="Google Shape;5019;p57"/>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57"/>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57"/>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57"/>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57"/>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57"/>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5" name="Google Shape;5025;p57"/>
            <p:cNvGrpSpPr/>
            <p:nvPr/>
          </p:nvGrpSpPr>
          <p:grpSpPr>
            <a:xfrm>
              <a:off x="4319387" y="3361302"/>
              <a:ext cx="441300" cy="1024695"/>
              <a:chOff x="4319387" y="3361302"/>
              <a:chExt cx="441300" cy="1024695"/>
            </a:xfrm>
          </p:grpSpPr>
          <p:sp>
            <p:nvSpPr>
              <p:cNvPr id="5026" name="Google Shape;5026;p57"/>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57"/>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57"/>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57"/>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57"/>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57"/>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57"/>
            <p:cNvGrpSpPr/>
            <p:nvPr/>
          </p:nvGrpSpPr>
          <p:grpSpPr>
            <a:xfrm>
              <a:off x="4799873" y="3361302"/>
              <a:ext cx="441300" cy="1024695"/>
              <a:chOff x="4799873" y="3361302"/>
              <a:chExt cx="441300" cy="1024695"/>
            </a:xfrm>
          </p:grpSpPr>
          <p:sp>
            <p:nvSpPr>
              <p:cNvPr id="5033" name="Google Shape;5033;p57"/>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57"/>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57"/>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57"/>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57"/>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57"/>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9" name="Google Shape;5039;p57"/>
            <p:cNvGrpSpPr/>
            <p:nvPr/>
          </p:nvGrpSpPr>
          <p:grpSpPr>
            <a:xfrm>
              <a:off x="5280360" y="3361302"/>
              <a:ext cx="441300" cy="1024695"/>
              <a:chOff x="5280360" y="3361302"/>
              <a:chExt cx="441300" cy="1024695"/>
            </a:xfrm>
          </p:grpSpPr>
          <p:sp>
            <p:nvSpPr>
              <p:cNvPr id="5040" name="Google Shape;5040;p57"/>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57"/>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57"/>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57"/>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57"/>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57"/>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046" name="Google Shape;5046;p57"/>
          <p:cNvGraphicFramePr/>
          <p:nvPr/>
        </p:nvGraphicFramePr>
        <p:xfrm>
          <a:off x="711088" y="2130461"/>
          <a:ext cx="3000000" cy="3000000"/>
        </p:xfrm>
        <a:graphic>
          <a:graphicData uri="http://schemas.openxmlformats.org/drawingml/2006/table">
            <a:tbl>
              <a:tblPr>
                <a:noFill/>
                <a:tableStyleId>{2D2FE24E-453C-4802-9EF5-94D886109B3F}</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47" name="Google Shape;5047;p57"/>
          <p:cNvGrpSpPr/>
          <p:nvPr/>
        </p:nvGrpSpPr>
        <p:grpSpPr>
          <a:xfrm>
            <a:off x="712613" y="3180186"/>
            <a:ext cx="2403614" cy="1005900"/>
            <a:chOff x="726450" y="3372825"/>
            <a:chExt cx="2403614" cy="1005900"/>
          </a:xfrm>
        </p:grpSpPr>
        <p:grpSp>
          <p:nvGrpSpPr>
            <p:cNvPr id="5048" name="Google Shape;5048;p57"/>
            <p:cNvGrpSpPr/>
            <p:nvPr/>
          </p:nvGrpSpPr>
          <p:grpSpPr>
            <a:xfrm>
              <a:off x="726450" y="3696000"/>
              <a:ext cx="2403614" cy="500898"/>
              <a:chOff x="726450" y="3696000"/>
              <a:chExt cx="2403614" cy="500898"/>
            </a:xfrm>
          </p:grpSpPr>
          <p:sp>
            <p:nvSpPr>
              <p:cNvPr id="5049" name="Google Shape;5049;p57"/>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50" name="Google Shape;5050;p57"/>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51" name="Google Shape;5051;p57"/>
            <p:cNvGrpSpPr/>
            <p:nvPr/>
          </p:nvGrpSpPr>
          <p:grpSpPr>
            <a:xfrm>
              <a:off x="1348050" y="3372825"/>
              <a:ext cx="1720425" cy="1005900"/>
              <a:chOff x="1348050" y="3372825"/>
              <a:chExt cx="1720425" cy="1005900"/>
            </a:xfrm>
          </p:grpSpPr>
          <p:sp>
            <p:nvSpPr>
              <p:cNvPr id="5052" name="Google Shape;5052;p57"/>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53" name="Google Shape;5053;p57"/>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54" name="Google Shape;5054;p57"/>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55" name="Google Shape;5055;p57"/>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56" name="Google Shape;5056;p57"/>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57" name="Google Shape;5057;p57"/>
            <p:cNvGrpSpPr/>
            <p:nvPr/>
          </p:nvGrpSpPr>
          <p:grpSpPr>
            <a:xfrm>
              <a:off x="1455707" y="3731058"/>
              <a:ext cx="1491150" cy="417657"/>
              <a:chOff x="1455707" y="3731058"/>
              <a:chExt cx="1491150" cy="417657"/>
            </a:xfrm>
          </p:grpSpPr>
          <p:grpSp>
            <p:nvGrpSpPr>
              <p:cNvPr id="5058" name="Google Shape;5058;p57"/>
              <p:cNvGrpSpPr/>
              <p:nvPr/>
            </p:nvGrpSpPr>
            <p:grpSpPr>
              <a:xfrm>
                <a:off x="1472938" y="3745828"/>
                <a:ext cx="72126" cy="53788"/>
                <a:chOff x="1472938" y="3745828"/>
                <a:chExt cx="72126" cy="53788"/>
              </a:xfrm>
            </p:grpSpPr>
            <p:sp>
              <p:nvSpPr>
                <p:cNvPr id="5059" name="Google Shape;5059;p57"/>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57"/>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57"/>
              <p:cNvGrpSpPr/>
              <p:nvPr/>
            </p:nvGrpSpPr>
            <p:grpSpPr>
              <a:xfrm>
                <a:off x="1819181" y="4089633"/>
                <a:ext cx="72126" cy="53788"/>
                <a:chOff x="1819181" y="4089633"/>
                <a:chExt cx="72126" cy="53788"/>
              </a:xfrm>
            </p:grpSpPr>
            <p:sp>
              <p:nvSpPr>
                <p:cNvPr id="5062" name="Google Shape;5062;p57"/>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57"/>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4" name="Google Shape;5064;p57"/>
              <p:cNvGrpSpPr/>
              <p:nvPr/>
            </p:nvGrpSpPr>
            <p:grpSpPr>
              <a:xfrm>
                <a:off x="1455707" y="4084171"/>
                <a:ext cx="64321" cy="64544"/>
                <a:chOff x="1455707" y="4084171"/>
                <a:chExt cx="64321" cy="64544"/>
              </a:xfrm>
            </p:grpSpPr>
            <p:sp>
              <p:nvSpPr>
                <p:cNvPr id="5065" name="Google Shape;5065;p57"/>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57"/>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7" name="Google Shape;5067;p57"/>
              <p:cNvGrpSpPr/>
              <p:nvPr/>
            </p:nvGrpSpPr>
            <p:grpSpPr>
              <a:xfrm>
                <a:off x="1818610" y="3731058"/>
                <a:ext cx="64321" cy="64544"/>
                <a:chOff x="1818610" y="3731058"/>
                <a:chExt cx="64321" cy="64544"/>
              </a:xfrm>
            </p:grpSpPr>
            <p:sp>
              <p:nvSpPr>
                <p:cNvPr id="5068" name="Google Shape;5068;p57"/>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57"/>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57"/>
              <p:cNvGrpSpPr/>
              <p:nvPr/>
            </p:nvGrpSpPr>
            <p:grpSpPr>
              <a:xfrm>
                <a:off x="2172491" y="4089633"/>
                <a:ext cx="72126" cy="53788"/>
                <a:chOff x="2172491" y="4089633"/>
                <a:chExt cx="72126" cy="53788"/>
              </a:xfrm>
            </p:grpSpPr>
            <p:sp>
              <p:nvSpPr>
                <p:cNvPr id="5071" name="Google Shape;5071;p57"/>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57"/>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3" name="Google Shape;5073;p57"/>
              <p:cNvGrpSpPr/>
              <p:nvPr/>
            </p:nvGrpSpPr>
            <p:grpSpPr>
              <a:xfrm>
                <a:off x="2171920" y="3731058"/>
                <a:ext cx="64321" cy="64544"/>
                <a:chOff x="2171920" y="3731058"/>
                <a:chExt cx="64321" cy="64544"/>
              </a:xfrm>
            </p:grpSpPr>
            <p:sp>
              <p:nvSpPr>
                <p:cNvPr id="5074" name="Google Shape;5074;p57"/>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57"/>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6" name="Google Shape;5076;p57"/>
              <p:cNvGrpSpPr/>
              <p:nvPr/>
            </p:nvGrpSpPr>
            <p:grpSpPr>
              <a:xfrm>
                <a:off x="2874730" y="3745828"/>
                <a:ext cx="72126" cy="53788"/>
                <a:chOff x="2874730" y="3745828"/>
                <a:chExt cx="72126" cy="53788"/>
              </a:xfrm>
            </p:grpSpPr>
            <p:sp>
              <p:nvSpPr>
                <p:cNvPr id="5077" name="Google Shape;5077;p57"/>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57"/>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9" name="Google Shape;5079;p57"/>
              <p:cNvGrpSpPr/>
              <p:nvPr/>
            </p:nvGrpSpPr>
            <p:grpSpPr>
              <a:xfrm>
                <a:off x="2878589" y="4081481"/>
                <a:ext cx="64321" cy="64544"/>
                <a:chOff x="2878589" y="4081481"/>
                <a:chExt cx="64321" cy="64544"/>
              </a:xfrm>
            </p:grpSpPr>
            <p:sp>
              <p:nvSpPr>
                <p:cNvPr id="5080" name="Google Shape;5080;p5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5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2" name="Google Shape;5082;p57"/>
              <p:cNvGrpSpPr/>
              <p:nvPr/>
            </p:nvGrpSpPr>
            <p:grpSpPr>
              <a:xfrm>
                <a:off x="2525796" y="4089633"/>
                <a:ext cx="72126" cy="53788"/>
                <a:chOff x="2525796" y="4089633"/>
                <a:chExt cx="72126" cy="53788"/>
              </a:xfrm>
            </p:grpSpPr>
            <p:sp>
              <p:nvSpPr>
                <p:cNvPr id="5083" name="Google Shape;5083;p57"/>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57"/>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5" name="Google Shape;5085;p57"/>
              <p:cNvGrpSpPr/>
              <p:nvPr/>
            </p:nvGrpSpPr>
            <p:grpSpPr>
              <a:xfrm>
                <a:off x="2525225" y="3731058"/>
                <a:ext cx="64321" cy="64544"/>
                <a:chOff x="2525225" y="3731058"/>
                <a:chExt cx="64321" cy="64544"/>
              </a:xfrm>
            </p:grpSpPr>
            <p:sp>
              <p:nvSpPr>
                <p:cNvPr id="5086" name="Google Shape;5086;p57"/>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57"/>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5091"/>
        <p:cNvGrpSpPr/>
        <p:nvPr/>
      </p:nvGrpSpPr>
      <p:grpSpPr>
        <a:xfrm>
          <a:off x="0" y="0"/>
          <a:ext cx="0" cy="0"/>
          <a:chOff x="0" y="0"/>
          <a:chExt cx="0" cy="0"/>
        </a:xfrm>
      </p:grpSpPr>
      <p:grpSp>
        <p:nvGrpSpPr>
          <p:cNvPr id="5092" name="Google Shape;5092;p58"/>
          <p:cNvGrpSpPr/>
          <p:nvPr/>
        </p:nvGrpSpPr>
        <p:grpSpPr>
          <a:xfrm>
            <a:off x="5780153" y="1859606"/>
            <a:ext cx="671400" cy="674856"/>
            <a:chOff x="5780148" y="1859605"/>
            <a:chExt cx="671400" cy="674856"/>
          </a:xfrm>
        </p:grpSpPr>
        <p:sp>
          <p:nvSpPr>
            <p:cNvPr id="5093" name="Google Shape;5093;p58"/>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58"/>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58"/>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58"/>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7" name="Google Shape;5097;p58"/>
          <p:cNvGrpSpPr/>
          <p:nvPr/>
        </p:nvGrpSpPr>
        <p:grpSpPr>
          <a:xfrm>
            <a:off x="716996" y="971307"/>
            <a:ext cx="845921" cy="690752"/>
            <a:chOff x="732428" y="1198513"/>
            <a:chExt cx="845921" cy="690752"/>
          </a:xfrm>
        </p:grpSpPr>
        <p:grpSp>
          <p:nvGrpSpPr>
            <p:cNvPr id="5098" name="Google Shape;5098;p58"/>
            <p:cNvGrpSpPr/>
            <p:nvPr/>
          </p:nvGrpSpPr>
          <p:grpSpPr>
            <a:xfrm>
              <a:off x="823030" y="1198513"/>
              <a:ext cx="755319" cy="690752"/>
              <a:chOff x="823030" y="1198513"/>
              <a:chExt cx="755319" cy="690752"/>
            </a:xfrm>
          </p:grpSpPr>
          <p:sp>
            <p:nvSpPr>
              <p:cNvPr id="5099" name="Google Shape;5099;p58"/>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58"/>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1" name="Google Shape;5101;p58"/>
            <p:cNvGrpSpPr/>
            <p:nvPr/>
          </p:nvGrpSpPr>
          <p:grpSpPr>
            <a:xfrm>
              <a:off x="732428" y="1239937"/>
              <a:ext cx="739912" cy="607886"/>
              <a:chOff x="732428" y="1239937"/>
              <a:chExt cx="739912" cy="607886"/>
            </a:xfrm>
          </p:grpSpPr>
          <p:sp>
            <p:nvSpPr>
              <p:cNvPr id="5102" name="Google Shape;5102;p58"/>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58"/>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4" name="Google Shape;5104;p58"/>
            <p:cNvGrpSpPr/>
            <p:nvPr/>
          </p:nvGrpSpPr>
          <p:grpSpPr>
            <a:xfrm>
              <a:off x="732428" y="1277018"/>
              <a:ext cx="702832" cy="533758"/>
              <a:chOff x="732428" y="1277018"/>
              <a:chExt cx="702832" cy="533758"/>
            </a:xfrm>
          </p:grpSpPr>
          <p:sp>
            <p:nvSpPr>
              <p:cNvPr id="5105" name="Google Shape;5105;p58"/>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58"/>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7" name="Google Shape;5107;p58"/>
            <p:cNvGrpSpPr/>
            <p:nvPr/>
          </p:nvGrpSpPr>
          <p:grpSpPr>
            <a:xfrm>
              <a:off x="931170" y="1306653"/>
              <a:ext cx="647179" cy="474455"/>
              <a:chOff x="931170" y="1306653"/>
              <a:chExt cx="647179" cy="474455"/>
            </a:xfrm>
          </p:grpSpPr>
          <p:sp>
            <p:nvSpPr>
              <p:cNvPr id="5108" name="Google Shape;5108;p58"/>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58"/>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0" name="Google Shape;5110;p58"/>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1" name="Google Shape;5111;p58"/>
          <p:cNvGrpSpPr/>
          <p:nvPr/>
        </p:nvGrpSpPr>
        <p:grpSpPr>
          <a:xfrm>
            <a:off x="3948605" y="971313"/>
            <a:ext cx="634656" cy="699982"/>
            <a:chOff x="5985650" y="2860025"/>
            <a:chExt cx="1396075" cy="1539775"/>
          </a:xfrm>
        </p:grpSpPr>
        <p:sp>
          <p:nvSpPr>
            <p:cNvPr id="5112" name="Google Shape;5112;p58"/>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58"/>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58"/>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58"/>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58"/>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58"/>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58"/>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58"/>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58"/>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58"/>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58"/>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58"/>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58"/>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58"/>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58"/>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58"/>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58"/>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58"/>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58"/>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58"/>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58"/>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58"/>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58"/>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58"/>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58"/>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58"/>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58"/>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58"/>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58"/>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58"/>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58"/>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58"/>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4" name="Google Shape;5144;p58"/>
          <p:cNvGrpSpPr/>
          <p:nvPr/>
        </p:nvGrpSpPr>
        <p:grpSpPr>
          <a:xfrm>
            <a:off x="4704254" y="971307"/>
            <a:ext cx="725845" cy="699975"/>
            <a:chOff x="4249973" y="1201875"/>
            <a:chExt cx="1958568" cy="1888762"/>
          </a:xfrm>
        </p:grpSpPr>
        <p:sp>
          <p:nvSpPr>
            <p:cNvPr id="5145" name="Google Shape;5145;p58"/>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6" name="Google Shape;5146;p58"/>
            <p:cNvGrpSpPr/>
            <p:nvPr/>
          </p:nvGrpSpPr>
          <p:grpSpPr>
            <a:xfrm>
              <a:off x="5853086" y="1789142"/>
              <a:ext cx="355454" cy="1048099"/>
              <a:chOff x="5576108" y="2016725"/>
              <a:chExt cx="565200" cy="1666560"/>
            </a:xfrm>
          </p:grpSpPr>
          <p:sp>
            <p:nvSpPr>
              <p:cNvPr id="5147" name="Google Shape;5147;p58"/>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48" name="Google Shape;5148;p58"/>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9" name="Google Shape;5149;p58"/>
            <p:cNvGrpSpPr/>
            <p:nvPr/>
          </p:nvGrpSpPr>
          <p:grpSpPr>
            <a:xfrm>
              <a:off x="4869455" y="2691676"/>
              <a:ext cx="1013897" cy="398961"/>
              <a:chOff x="4012057" y="3451825"/>
              <a:chExt cx="1612175" cy="634379"/>
            </a:xfrm>
          </p:grpSpPr>
          <p:sp>
            <p:nvSpPr>
              <p:cNvPr id="5150" name="Google Shape;5150;p58"/>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51" name="Google Shape;5151;p58"/>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58"/>
            <p:cNvGrpSpPr/>
            <p:nvPr/>
          </p:nvGrpSpPr>
          <p:grpSpPr>
            <a:xfrm>
              <a:off x="4276937" y="2155961"/>
              <a:ext cx="651965" cy="891358"/>
              <a:chOff x="3069908" y="2599997"/>
              <a:chExt cx="1036675" cy="1417328"/>
            </a:xfrm>
          </p:grpSpPr>
          <p:sp>
            <p:nvSpPr>
              <p:cNvPr id="5153" name="Google Shape;5153;p58"/>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54" name="Google Shape;5154;p58"/>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58"/>
            <p:cNvGrpSpPr/>
            <p:nvPr/>
          </p:nvGrpSpPr>
          <p:grpSpPr>
            <a:xfrm>
              <a:off x="5054918" y="1201875"/>
              <a:ext cx="999548" cy="602711"/>
              <a:chOff x="4306958" y="1082925"/>
              <a:chExt cx="1589359" cy="958358"/>
            </a:xfrm>
          </p:grpSpPr>
          <p:sp>
            <p:nvSpPr>
              <p:cNvPr id="5156" name="Google Shape;5156;p58"/>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57" name="Google Shape;5157;p58"/>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8" name="Google Shape;5158;p58"/>
            <p:cNvGrpSpPr/>
            <p:nvPr/>
          </p:nvGrpSpPr>
          <p:grpSpPr>
            <a:xfrm>
              <a:off x="4249973" y="1303451"/>
              <a:ext cx="799317" cy="841334"/>
              <a:chOff x="3027033" y="1244439"/>
              <a:chExt cx="1270977" cy="1337786"/>
            </a:xfrm>
          </p:grpSpPr>
          <p:sp>
            <p:nvSpPr>
              <p:cNvPr id="5159" name="Google Shape;5159;p58"/>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60" name="Google Shape;5160;p58"/>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61" name="Google Shape;5161;p58"/>
          <p:cNvGrpSpPr/>
          <p:nvPr/>
        </p:nvGrpSpPr>
        <p:grpSpPr>
          <a:xfrm>
            <a:off x="4057119" y="1858087"/>
            <a:ext cx="750769" cy="683784"/>
            <a:chOff x="4204684" y="2104422"/>
            <a:chExt cx="699822" cy="637382"/>
          </a:xfrm>
        </p:grpSpPr>
        <p:grpSp>
          <p:nvGrpSpPr>
            <p:cNvPr id="5162" name="Google Shape;5162;p58"/>
            <p:cNvGrpSpPr/>
            <p:nvPr/>
          </p:nvGrpSpPr>
          <p:grpSpPr>
            <a:xfrm>
              <a:off x="4204684" y="2430067"/>
              <a:ext cx="342957" cy="311738"/>
              <a:chOff x="4204684" y="2430067"/>
              <a:chExt cx="342957" cy="311738"/>
            </a:xfrm>
          </p:grpSpPr>
          <p:sp>
            <p:nvSpPr>
              <p:cNvPr id="5163" name="Google Shape;5163;p58"/>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58"/>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58"/>
            <p:cNvGrpSpPr/>
            <p:nvPr/>
          </p:nvGrpSpPr>
          <p:grpSpPr>
            <a:xfrm>
              <a:off x="4561586" y="2430067"/>
              <a:ext cx="342920" cy="311738"/>
              <a:chOff x="4561586" y="2430067"/>
              <a:chExt cx="342920" cy="311738"/>
            </a:xfrm>
          </p:grpSpPr>
          <p:sp>
            <p:nvSpPr>
              <p:cNvPr id="5166" name="Google Shape;5166;p58"/>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58"/>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58"/>
            <p:cNvGrpSpPr/>
            <p:nvPr/>
          </p:nvGrpSpPr>
          <p:grpSpPr>
            <a:xfrm>
              <a:off x="4561586" y="2104422"/>
              <a:ext cx="342920" cy="311738"/>
              <a:chOff x="4561586" y="2104422"/>
              <a:chExt cx="342920" cy="311738"/>
            </a:xfrm>
          </p:grpSpPr>
          <p:sp>
            <p:nvSpPr>
              <p:cNvPr id="5169" name="Google Shape;5169;p58"/>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58"/>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1" name="Google Shape;5171;p58"/>
            <p:cNvGrpSpPr/>
            <p:nvPr/>
          </p:nvGrpSpPr>
          <p:grpSpPr>
            <a:xfrm>
              <a:off x="4204684" y="2104422"/>
              <a:ext cx="342957" cy="311664"/>
              <a:chOff x="4204684" y="2104422"/>
              <a:chExt cx="342957" cy="311664"/>
            </a:xfrm>
          </p:grpSpPr>
          <p:sp>
            <p:nvSpPr>
              <p:cNvPr id="5172" name="Google Shape;5172;p58"/>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58"/>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4" name="Google Shape;5174;p58"/>
          <p:cNvGrpSpPr/>
          <p:nvPr/>
        </p:nvGrpSpPr>
        <p:grpSpPr>
          <a:xfrm>
            <a:off x="5521552" y="971301"/>
            <a:ext cx="660591" cy="688867"/>
            <a:chOff x="5830645" y="1267368"/>
            <a:chExt cx="530340" cy="553040"/>
          </a:xfrm>
        </p:grpSpPr>
        <p:sp>
          <p:nvSpPr>
            <p:cNvPr id="5175" name="Google Shape;5175;p58"/>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6" name="Google Shape;5176;p58"/>
            <p:cNvGrpSpPr/>
            <p:nvPr/>
          </p:nvGrpSpPr>
          <p:grpSpPr>
            <a:xfrm>
              <a:off x="5830645" y="1267368"/>
              <a:ext cx="259743" cy="269909"/>
              <a:chOff x="5830645" y="1267368"/>
              <a:chExt cx="259743" cy="269909"/>
            </a:xfrm>
          </p:grpSpPr>
          <p:sp>
            <p:nvSpPr>
              <p:cNvPr id="5177" name="Google Shape;5177;p58"/>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58"/>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9" name="Google Shape;5179;p58"/>
            <p:cNvGrpSpPr/>
            <p:nvPr/>
          </p:nvGrpSpPr>
          <p:grpSpPr>
            <a:xfrm>
              <a:off x="6101293" y="1267368"/>
              <a:ext cx="259692" cy="269909"/>
              <a:chOff x="6101293" y="1267368"/>
              <a:chExt cx="259692" cy="269909"/>
            </a:xfrm>
          </p:grpSpPr>
          <p:sp>
            <p:nvSpPr>
              <p:cNvPr id="5180" name="Google Shape;5180;p58"/>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58"/>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2" name="Google Shape;5182;p58"/>
            <p:cNvGrpSpPr/>
            <p:nvPr/>
          </p:nvGrpSpPr>
          <p:grpSpPr>
            <a:xfrm>
              <a:off x="5830645" y="1550500"/>
              <a:ext cx="259692" cy="269909"/>
              <a:chOff x="5830645" y="1550500"/>
              <a:chExt cx="259692" cy="269909"/>
            </a:xfrm>
          </p:grpSpPr>
          <p:sp>
            <p:nvSpPr>
              <p:cNvPr id="5183" name="Google Shape;5183;p58"/>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58"/>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5" name="Google Shape;5185;p58"/>
            <p:cNvGrpSpPr/>
            <p:nvPr/>
          </p:nvGrpSpPr>
          <p:grpSpPr>
            <a:xfrm>
              <a:off x="6101293" y="1550500"/>
              <a:ext cx="259692" cy="269909"/>
              <a:chOff x="6101293" y="1550500"/>
              <a:chExt cx="259692" cy="269909"/>
            </a:xfrm>
          </p:grpSpPr>
          <p:sp>
            <p:nvSpPr>
              <p:cNvPr id="5186" name="Google Shape;5186;p58"/>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58"/>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88" name="Google Shape;5188;p58"/>
          <p:cNvGrpSpPr/>
          <p:nvPr/>
        </p:nvGrpSpPr>
        <p:grpSpPr>
          <a:xfrm>
            <a:off x="723705" y="1861761"/>
            <a:ext cx="697154" cy="679574"/>
            <a:chOff x="2679875" y="2361475"/>
            <a:chExt cx="780425" cy="760575"/>
          </a:xfrm>
        </p:grpSpPr>
        <p:sp>
          <p:nvSpPr>
            <p:cNvPr id="5189" name="Google Shape;5189;p58"/>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58"/>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58"/>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58"/>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58"/>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58"/>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5" name="Google Shape;5195;p58"/>
          <p:cNvGrpSpPr/>
          <p:nvPr/>
        </p:nvGrpSpPr>
        <p:grpSpPr>
          <a:xfrm>
            <a:off x="3122864" y="971353"/>
            <a:ext cx="735829" cy="684547"/>
            <a:chOff x="3351965" y="1148808"/>
            <a:chExt cx="750770" cy="698375"/>
          </a:xfrm>
        </p:grpSpPr>
        <p:grpSp>
          <p:nvGrpSpPr>
            <p:cNvPr id="5196" name="Google Shape;5196;p58"/>
            <p:cNvGrpSpPr/>
            <p:nvPr/>
          </p:nvGrpSpPr>
          <p:grpSpPr>
            <a:xfrm>
              <a:off x="3586796" y="1148808"/>
              <a:ext cx="294857" cy="286830"/>
              <a:chOff x="3750225" y="1774000"/>
              <a:chExt cx="149575" cy="145525"/>
            </a:xfrm>
          </p:grpSpPr>
          <p:sp>
            <p:nvSpPr>
              <p:cNvPr id="5197" name="Google Shape;5197;p58"/>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58"/>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9" name="Google Shape;5199;p58"/>
            <p:cNvGrpSpPr/>
            <p:nvPr/>
          </p:nvGrpSpPr>
          <p:grpSpPr>
            <a:xfrm>
              <a:off x="3779245" y="1375768"/>
              <a:ext cx="323490" cy="286978"/>
              <a:chOff x="3847850" y="1889150"/>
              <a:chExt cx="164100" cy="145600"/>
            </a:xfrm>
          </p:grpSpPr>
          <p:sp>
            <p:nvSpPr>
              <p:cNvPr id="5200" name="Google Shape;5200;p58"/>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58"/>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2" name="Google Shape;5202;p58"/>
            <p:cNvGrpSpPr/>
            <p:nvPr/>
          </p:nvGrpSpPr>
          <p:grpSpPr>
            <a:xfrm>
              <a:off x="3351965" y="1330435"/>
              <a:ext cx="295449" cy="285401"/>
              <a:chOff x="3631100" y="1866150"/>
              <a:chExt cx="149875" cy="144800"/>
            </a:xfrm>
          </p:grpSpPr>
          <p:sp>
            <p:nvSpPr>
              <p:cNvPr id="5203" name="Google Shape;5203;p58"/>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58"/>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5" name="Google Shape;5205;p58"/>
            <p:cNvGrpSpPr/>
            <p:nvPr/>
          </p:nvGrpSpPr>
          <p:grpSpPr>
            <a:xfrm>
              <a:off x="3548208" y="1560352"/>
              <a:ext cx="294808" cy="286830"/>
              <a:chOff x="3730650" y="1982800"/>
              <a:chExt cx="149550" cy="145525"/>
            </a:xfrm>
          </p:grpSpPr>
          <p:sp>
            <p:nvSpPr>
              <p:cNvPr id="5206" name="Google Shape;5206;p58"/>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58"/>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08" name="Google Shape;5208;p58"/>
          <p:cNvGrpSpPr/>
          <p:nvPr/>
        </p:nvGrpSpPr>
        <p:grpSpPr>
          <a:xfrm>
            <a:off x="7624517" y="971307"/>
            <a:ext cx="804565" cy="677795"/>
            <a:chOff x="7636443" y="1204988"/>
            <a:chExt cx="804565" cy="677795"/>
          </a:xfrm>
        </p:grpSpPr>
        <p:grpSp>
          <p:nvGrpSpPr>
            <p:cNvPr id="5209" name="Google Shape;5209;p58"/>
            <p:cNvGrpSpPr/>
            <p:nvPr/>
          </p:nvGrpSpPr>
          <p:grpSpPr>
            <a:xfrm>
              <a:off x="7636443" y="1509705"/>
              <a:ext cx="804565" cy="373078"/>
              <a:chOff x="7636443" y="1509705"/>
              <a:chExt cx="804565" cy="373078"/>
            </a:xfrm>
          </p:grpSpPr>
          <p:sp>
            <p:nvSpPr>
              <p:cNvPr id="5210" name="Google Shape;5210;p58"/>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58"/>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2" name="Google Shape;5212;p58"/>
            <p:cNvGrpSpPr/>
            <p:nvPr/>
          </p:nvGrpSpPr>
          <p:grpSpPr>
            <a:xfrm>
              <a:off x="7636443" y="1408133"/>
              <a:ext cx="804565" cy="373078"/>
              <a:chOff x="7636443" y="1408133"/>
              <a:chExt cx="804565" cy="373078"/>
            </a:xfrm>
          </p:grpSpPr>
          <p:sp>
            <p:nvSpPr>
              <p:cNvPr id="5213" name="Google Shape;5213;p58"/>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58"/>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5" name="Google Shape;5215;p58"/>
            <p:cNvGrpSpPr/>
            <p:nvPr/>
          </p:nvGrpSpPr>
          <p:grpSpPr>
            <a:xfrm>
              <a:off x="7636443" y="1306560"/>
              <a:ext cx="804565" cy="373078"/>
              <a:chOff x="7636443" y="1306560"/>
              <a:chExt cx="804565" cy="373078"/>
            </a:xfrm>
          </p:grpSpPr>
          <p:sp>
            <p:nvSpPr>
              <p:cNvPr id="5216" name="Google Shape;5216;p58"/>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58"/>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8" name="Google Shape;5218;p58"/>
            <p:cNvGrpSpPr/>
            <p:nvPr/>
          </p:nvGrpSpPr>
          <p:grpSpPr>
            <a:xfrm>
              <a:off x="7636443" y="1204988"/>
              <a:ext cx="804565" cy="373078"/>
              <a:chOff x="7636443" y="1204988"/>
              <a:chExt cx="804565" cy="373078"/>
            </a:xfrm>
          </p:grpSpPr>
          <p:sp>
            <p:nvSpPr>
              <p:cNvPr id="5219" name="Google Shape;5219;p58"/>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58"/>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1" name="Google Shape;5221;p58"/>
          <p:cNvGrpSpPr/>
          <p:nvPr/>
        </p:nvGrpSpPr>
        <p:grpSpPr>
          <a:xfrm>
            <a:off x="4963363" y="1878721"/>
            <a:ext cx="661339" cy="661188"/>
            <a:chOff x="3990000" y="975400"/>
            <a:chExt cx="3934200" cy="3933300"/>
          </a:xfrm>
        </p:grpSpPr>
        <p:sp>
          <p:nvSpPr>
            <p:cNvPr id="5222" name="Google Shape;5222;p58"/>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58"/>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58"/>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58"/>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6" name="Google Shape;5226;p58"/>
          <p:cNvGrpSpPr/>
          <p:nvPr/>
        </p:nvGrpSpPr>
        <p:grpSpPr>
          <a:xfrm>
            <a:off x="6607011" y="1857359"/>
            <a:ext cx="868881" cy="684241"/>
            <a:chOff x="6598259" y="2078634"/>
            <a:chExt cx="868881" cy="684241"/>
          </a:xfrm>
        </p:grpSpPr>
        <p:sp>
          <p:nvSpPr>
            <p:cNvPr id="5227" name="Google Shape;5227;p58"/>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58"/>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58"/>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58"/>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58"/>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58"/>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3" name="Google Shape;5233;p58"/>
            <p:cNvGrpSpPr/>
            <p:nvPr/>
          </p:nvGrpSpPr>
          <p:grpSpPr>
            <a:xfrm>
              <a:off x="6808175" y="2078634"/>
              <a:ext cx="452229" cy="684241"/>
              <a:chOff x="6808175" y="2078634"/>
              <a:chExt cx="452229" cy="684241"/>
            </a:xfrm>
          </p:grpSpPr>
          <p:sp>
            <p:nvSpPr>
              <p:cNvPr id="5234" name="Google Shape;5234;p58"/>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58"/>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58"/>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58"/>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58"/>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58"/>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0" name="Google Shape;5240;p58"/>
              <p:cNvGrpSpPr/>
              <p:nvPr/>
            </p:nvGrpSpPr>
            <p:grpSpPr>
              <a:xfrm>
                <a:off x="6821586" y="2078634"/>
                <a:ext cx="426871" cy="684241"/>
                <a:chOff x="6821586" y="2078634"/>
                <a:chExt cx="426871" cy="684241"/>
              </a:xfrm>
            </p:grpSpPr>
            <p:grpSp>
              <p:nvGrpSpPr>
                <p:cNvPr id="5241" name="Google Shape;5241;p58"/>
                <p:cNvGrpSpPr/>
                <p:nvPr/>
              </p:nvGrpSpPr>
              <p:grpSpPr>
                <a:xfrm>
                  <a:off x="6821586" y="2078634"/>
                  <a:ext cx="426871" cy="684241"/>
                  <a:chOff x="6821586" y="2078634"/>
                  <a:chExt cx="426871" cy="684241"/>
                </a:xfrm>
              </p:grpSpPr>
              <p:sp>
                <p:nvSpPr>
                  <p:cNvPr id="5242" name="Google Shape;5242;p58"/>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58"/>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58"/>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58"/>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58"/>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58"/>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58"/>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58"/>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58"/>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58"/>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58"/>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58"/>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58"/>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58"/>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58"/>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58"/>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58"/>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58"/>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58"/>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1" name="Google Shape;5261;p58"/>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8"/>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8"/>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58"/>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58"/>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58"/>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67" name="Google Shape;5267;p58"/>
          <p:cNvGrpSpPr/>
          <p:nvPr/>
        </p:nvGrpSpPr>
        <p:grpSpPr>
          <a:xfrm>
            <a:off x="716994" y="3531369"/>
            <a:ext cx="1340789" cy="640830"/>
            <a:chOff x="238125" y="1151100"/>
            <a:chExt cx="7139450" cy="3412300"/>
          </a:xfrm>
        </p:grpSpPr>
        <p:sp>
          <p:nvSpPr>
            <p:cNvPr id="5268" name="Google Shape;5268;p58"/>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58"/>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58"/>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58"/>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58"/>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58"/>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58"/>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58"/>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58"/>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58"/>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58"/>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58"/>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0" name="Google Shape;5280;p58"/>
          <p:cNvGrpSpPr/>
          <p:nvPr/>
        </p:nvGrpSpPr>
        <p:grpSpPr>
          <a:xfrm>
            <a:off x="5584217" y="2734650"/>
            <a:ext cx="985357" cy="585764"/>
            <a:chOff x="5145061" y="2881789"/>
            <a:chExt cx="1107641" cy="658458"/>
          </a:xfrm>
        </p:grpSpPr>
        <p:grpSp>
          <p:nvGrpSpPr>
            <p:cNvPr id="5281" name="Google Shape;5281;p58"/>
            <p:cNvGrpSpPr/>
            <p:nvPr/>
          </p:nvGrpSpPr>
          <p:grpSpPr>
            <a:xfrm>
              <a:off x="5722989" y="3244587"/>
              <a:ext cx="529713" cy="295659"/>
              <a:chOff x="5722989" y="3244587"/>
              <a:chExt cx="529713" cy="295659"/>
            </a:xfrm>
          </p:grpSpPr>
          <p:sp>
            <p:nvSpPr>
              <p:cNvPr id="5282" name="Google Shape;5282;p58"/>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83" name="Google Shape;5283;p58"/>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84" name="Google Shape;5284;p58"/>
            <p:cNvGrpSpPr/>
            <p:nvPr/>
          </p:nvGrpSpPr>
          <p:grpSpPr>
            <a:xfrm>
              <a:off x="5145061" y="3244587"/>
              <a:ext cx="536807" cy="295659"/>
              <a:chOff x="5145061" y="3244587"/>
              <a:chExt cx="536807" cy="295659"/>
            </a:xfrm>
          </p:grpSpPr>
          <p:sp>
            <p:nvSpPr>
              <p:cNvPr id="5285" name="Google Shape;5285;p58"/>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86" name="Google Shape;5286;p58"/>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87" name="Google Shape;5287;p58"/>
            <p:cNvGrpSpPr/>
            <p:nvPr/>
          </p:nvGrpSpPr>
          <p:grpSpPr>
            <a:xfrm>
              <a:off x="5341327" y="2898245"/>
              <a:ext cx="532309" cy="614891"/>
              <a:chOff x="5341327" y="2898245"/>
              <a:chExt cx="532309" cy="614891"/>
            </a:xfrm>
          </p:grpSpPr>
          <p:sp>
            <p:nvSpPr>
              <p:cNvPr id="5288" name="Google Shape;5288;p58"/>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89" name="Google Shape;5289;p58"/>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90" name="Google Shape;5290;p58"/>
            <p:cNvGrpSpPr/>
            <p:nvPr/>
          </p:nvGrpSpPr>
          <p:grpSpPr>
            <a:xfrm>
              <a:off x="5532290" y="2881789"/>
              <a:ext cx="620516" cy="305456"/>
              <a:chOff x="5532290" y="2881789"/>
              <a:chExt cx="620516" cy="305456"/>
            </a:xfrm>
          </p:grpSpPr>
          <p:sp>
            <p:nvSpPr>
              <p:cNvPr id="5291" name="Google Shape;5291;p58"/>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92" name="Google Shape;5292;p58"/>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293" name="Google Shape;5293;p58"/>
          <p:cNvGrpSpPr/>
          <p:nvPr/>
        </p:nvGrpSpPr>
        <p:grpSpPr>
          <a:xfrm>
            <a:off x="8163140" y="3526708"/>
            <a:ext cx="269068" cy="645491"/>
            <a:chOff x="7026852" y="3311869"/>
            <a:chExt cx="434331" cy="1041954"/>
          </a:xfrm>
        </p:grpSpPr>
        <p:sp>
          <p:nvSpPr>
            <p:cNvPr id="5294" name="Google Shape;5294;p58"/>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58"/>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58"/>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7" name="Google Shape;5297;p58"/>
          <p:cNvGrpSpPr/>
          <p:nvPr/>
        </p:nvGrpSpPr>
        <p:grpSpPr>
          <a:xfrm>
            <a:off x="6179721" y="3565945"/>
            <a:ext cx="293882" cy="293836"/>
            <a:chOff x="4873519" y="3311869"/>
            <a:chExt cx="499374" cy="499296"/>
          </a:xfrm>
        </p:grpSpPr>
        <p:sp>
          <p:nvSpPr>
            <p:cNvPr id="5298" name="Google Shape;5298;p58"/>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58"/>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0" name="Google Shape;5300;p58"/>
          <p:cNvGrpSpPr/>
          <p:nvPr/>
        </p:nvGrpSpPr>
        <p:grpSpPr>
          <a:xfrm>
            <a:off x="6179721" y="3878317"/>
            <a:ext cx="293882" cy="293882"/>
            <a:chOff x="4873519" y="3875839"/>
            <a:chExt cx="499374" cy="499374"/>
          </a:xfrm>
        </p:grpSpPr>
        <p:sp>
          <p:nvSpPr>
            <p:cNvPr id="5301" name="Google Shape;5301;p58"/>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58"/>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58"/>
          <p:cNvGrpSpPr/>
          <p:nvPr/>
        </p:nvGrpSpPr>
        <p:grpSpPr>
          <a:xfrm>
            <a:off x="2410248" y="1850269"/>
            <a:ext cx="698104" cy="698208"/>
            <a:chOff x="2565073" y="2075876"/>
            <a:chExt cx="672482" cy="672518"/>
          </a:xfrm>
        </p:grpSpPr>
        <p:sp>
          <p:nvSpPr>
            <p:cNvPr id="5304" name="Google Shape;5304;p58"/>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58"/>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58"/>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58"/>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58"/>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58"/>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0" name="Google Shape;5310;p58"/>
          <p:cNvGrpSpPr/>
          <p:nvPr/>
        </p:nvGrpSpPr>
        <p:grpSpPr>
          <a:xfrm>
            <a:off x="5633660" y="3534870"/>
            <a:ext cx="438354" cy="637329"/>
            <a:chOff x="1697726" y="3244179"/>
            <a:chExt cx="788124" cy="1146069"/>
          </a:xfrm>
        </p:grpSpPr>
        <p:sp>
          <p:nvSpPr>
            <p:cNvPr id="5311" name="Google Shape;5311;p58"/>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58"/>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3" name="Google Shape;5313;p58"/>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4" name="Google Shape;5314;p58"/>
          <p:cNvGrpSpPr/>
          <p:nvPr/>
        </p:nvGrpSpPr>
        <p:grpSpPr>
          <a:xfrm>
            <a:off x="7634874" y="1863232"/>
            <a:ext cx="799565" cy="670282"/>
            <a:chOff x="7617850" y="2063282"/>
            <a:chExt cx="799565" cy="670282"/>
          </a:xfrm>
        </p:grpSpPr>
        <p:cxnSp>
          <p:nvCxnSpPr>
            <p:cNvPr id="5315" name="Google Shape;5315;p58"/>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16" name="Google Shape;5316;p58"/>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17" name="Google Shape;5317;p58"/>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18" name="Google Shape;5318;p58"/>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19" name="Google Shape;5319;p58"/>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320" name="Google Shape;5320;p58"/>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321" name="Google Shape;5321;p58"/>
            <p:cNvGrpSpPr/>
            <p:nvPr/>
          </p:nvGrpSpPr>
          <p:grpSpPr>
            <a:xfrm>
              <a:off x="7734309" y="2063282"/>
              <a:ext cx="570957" cy="620095"/>
              <a:chOff x="7734309" y="2063282"/>
              <a:chExt cx="570957" cy="620095"/>
            </a:xfrm>
          </p:grpSpPr>
          <p:grpSp>
            <p:nvGrpSpPr>
              <p:cNvPr id="5322" name="Google Shape;5322;p58"/>
              <p:cNvGrpSpPr/>
              <p:nvPr/>
            </p:nvGrpSpPr>
            <p:grpSpPr>
              <a:xfrm>
                <a:off x="8031573" y="2063282"/>
                <a:ext cx="273693" cy="620095"/>
                <a:chOff x="8031573" y="2063282"/>
                <a:chExt cx="273693" cy="620095"/>
              </a:xfrm>
            </p:grpSpPr>
            <p:sp>
              <p:nvSpPr>
                <p:cNvPr id="5323" name="Google Shape;5323;p5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5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5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5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7" name="Google Shape;5327;p58"/>
              <p:cNvGrpSpPr/>
              <p:nvPr/>
            </p:nvGrpSpPr>
            <p:grpSpPr>
              <a:xfrm flipH="1">
                <a:off x="7734309" y="2063282"/>
                <a:ext cx="273693" cy="620095"/>
                <a:chOff x="8031573" y="2063282"/>
                <a:chExt cx="273693" cy="620095"/>
              </a:xfrm>
            </p:grpSpPr>
            <p:sp>
              <p:nvSpPr>
                <p:cNvPr id="5328" name="Google Shape;5328;p5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5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5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5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332" name="Google Shape;5332;p58"/>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58"/>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4" name="Google Shape;5334;p58"/>
          <p:cNvGrpSpPr/>
          <p:nvPr/>
        </p:nvGrpSpPr>
        <p:grpSpPr>
          <a:xfrm>
            <a:off x="7821480" y="2716716"/>
            <a:ext cx="602567" cy="601884"/>
            <a:chOff x="1186975" y="238125"/>
            <a:chExt cx="5244275" cy="5238325"/>
          </a:xfrm>
        </p:grpSpPr>
        <p:sp>
          <p:nvSpPr>
            <p:cNvPr id="5335" name="Google Shape;5335;p58"/>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58"/>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58"/>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58"/>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9" name="Google Shape;5339;p58"/>
          <p:cNvGrpSpPr/>
          <p:nvPr/>
        </p:nvGrpSpPr>
        <p:grpSpPr>
          <a:xfrm>
            <a:off x="3264218" y="1856199"/>
            <a:ext cx="651848" cy="687338"/>
            <a:chOff x="3400515" y="2056248"/>
            <a:chExt cx="698134" cy="735987"/>
          </a:xfrm>
        </p:grpSpPr>
        <p:grpSp>
          <p:nvGrpSpPr>
            <p:cNvPr id="5340" name="Google Shape;5340;p58"/>
            <p:cNvGrpSpPr/>
            <p:nvPr/>
          </p:nvGrpSpPr>
          <p:grpSpPr>
            <a:xfrm>
              <a:off x="3400515" y="2283913"/>
              <a:ext cx="312919" cy="219900"/>
              <a:chOff x="3400515" y="2283913"/>
              <a:chExt cx="312919" cy="219900"/>
            </a:xfrm>
          </p:grpSpPr>
          <p:sp>
            <p:nvSpPr>
              <p:cNvPr id="5341" name="Google Shape;5341;p58"/>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42" name="Google Shape;5342;p58"/>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343" name="Google Shape;5343;p58"/>
            <p:cNvGrpSpPr/>
            <p:nvPr/>
          </p:nvGrpSpPr>
          <p:grpSpPr>
            <a:xfrm>
              <a:off x="3547823" y="2461089"/>
              <a:ext cx="219900" cy="331146"/>
              <a:chOff x="3547823" y="2461089"/>
              <a:chExt cx="219900" cy="331146"/>
            </a:xfrm>
          </p:grpSpPr>
          <p:sp>
            <p:nvSpPr>
              <p:cNvPr id="5344" name="Google Shape;5344;p58"/>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45" name="Google Shape;5345;p58"/>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346" name="Google Shape;5346;p58"/>
            <p:cNvGrpSpPr/>
            <p:nvPr/>
          </p:nvGrpSpPr>
          <p:grpSpPr>
            <a:xfrm>
              <a:off x="3734138" y="2461089"/>
              <a:ext cx="219900" cy="331146"/>
              <a:chOff x="3734138" y="2461089"/>
              <a:chExt cx="219900" cy="331146"/>
            </a:xfrm>
          </p:grpSpPr>
          <p:sp>
            <p:nvSpPr>
              <p:cNvPr id="5347" name="Google Shape;5347;p58"/>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48" name="Google Shape;5348;p58"/>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349" name="Google Shape;5349;p58"/>
            <p:cNvGrpSpPr/>
            <p:nvPr/>
          </p:nvGrpSpPr>
          <p:grpSpPr>
            <a:xfrm>
              <a:off x="3787560" y="2281742"/>
              <a:ext cx="311089" cy="219900"/>
              <a:chOff x="3787560" y="2281742"/>
              <a:chExt cx="311089" cy="219900"/>
            </a:xfrm>
          </p:grpSpPr>
          <p:sp>
            <p:nvSpPr>
              <p:cNvPr id="5350" name="Google Shape;5350;p58"/>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51" name="Google Shape;5351;p58"/>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352" name="Google Shape;5352;p58"/>
            <p:cNvGrpSpPr/>
            <p:nvPr/>
          </p:nvGrpSpPr>
          <p:grpSpPr>
            <a:xfrm>
              <a:off x="3637290" y="2056248"/>
              <a:ext cx="219900" cy="330736"/>
              <a:chOff x="3637290" y="2056248"/>
              <a:chExt cx="219900" cy="330736"/>
            </a:xfrm>
          </p:grpSpPr>
          <p:sp>
            <p:nvSpPr>
              <p:cNvPr id="5353" name="Google Shape;5353;p58"/>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354" name="Google Shape;5354;p58"/>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55" name="Google Shape;5355;p58"/>
          <p:cNvGrpSpPr/>
          <p:nvPr/>
        </p:nvGrpSpPr>
        <p:grpSpPr>
          <a:xfrm>
            <a:off x="2555923" y="2726206"/>
            <a:ext cx="1268144" cy="592394"/>
            <a:chOff x="238125" y="1188750"/>
            <a:chExt cx="7140450" cy="3335550"/>
          </a:xfrm>
        </p:grpSpPr>
        <p:sp>
          <p:nvSpPr>
            <p:cNvPr id="5356" name="Google Shape;5356;p58"/>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58"/>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58"/>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58"/>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58"/>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1" name="Google Shape;5361;p58"/>
          <p:cNvGrpSpPr/>
          <p:nvPr/>
        </p:nvGrpSpPr>
        <p:grpSpPr>
          <a:xfrm>
            <a:off x="6663824" y="2728360"/>
            <a:ext cx="1053944" cy="590147"/>
            <a:chOff x="238125" y="1335475"/>
            <a:chExt cx="5418735" cy="3034175"/>
          </a:xfrm>
        </p:grpSpPr>
        <p:sp>
          <p:nvSpPr>
            <p:cNvPr id="5362" name="Google Shape;5362;p58"/>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58"/>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58"/>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5" name="Google Shape;5365;p58"/>
          <p:cNvGrpSpPr/>
          <p:nvPr/>
        </p:nvGrpSpPr>
        <p:grpSpPr>
          <a:xfrm>
            <a:off x="4094633" y="3533260"/>
            <a:ext cx="1268207" cy="638939"/>
            <a:chOff x="3967651" y="3645904"/>
            <a:chExt cx="1479304" cy="745292"/>
          </a:xfrm>
        </p:grpSpPr>
        <p:grpSp>
          <p:nvGrpSpPr>
            <p:cNvPr id="5366" name="Google Shape;5366;p58"/>
            <p:cNvGrpSpPr/>
            <p:nvPr/>
          </p:nvGrpSpPr>
          <p:grpSpPr>
            <a:xfrm>
              <a:off x="3967651" y="4009026"/>
              <a:ext cx="1479304" cy="382170"/>
              <a:chOff x="3967651" y="4009026"/>
              <a:chExt cx="1479304" cy="382170"/>
            </a:xfrm>
          </p:grpSpPr>
          <p:grpSp>
            <p:nvGrpSpPr>
              <p:cNvPr id="5367" name="Google Shape;5367;p58"/>
              <p:cNvGrpSpPr/>
              <p:nvPr/>
            </p:nvGrpSpPr>
            <p:grpSpPr>
              <a:xfrm>
                <a:off x="4892216" y="4195630"/>
                <a:ext cx="554739" cy="195566"/>
                <a:chOff x="3604375" y="4892160"/>
                <a:chExt cx="1651500" cy="582215"/>
              </a:xfrm>
            </p:grpSpPr>
            <p:sp>
              <p:nvSpPr>
                <p:cNvPr id="5368" name="Google Shape;5368;p58"/>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58"/>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0" name="Google Shape;5370;p58"/>
              <p:cNvGrpSpPr/>
              <p:nvPr/>
            </p:nvGrpSpPr>
            <p:grpSpPr>
              <a:xfrm>
                <a:off x="3967651" y="4146303"/>
                <a:ext cx="579402" cy="244893"/>
                <a:chOff x="851875" y="4745310"/>
                <a:chExt cx="1724925" cy="729065"/>
              </a:xfrm>
            </p:grpSpPr>
            <p:sp>
              <p:nvSpPr>
                <p:cNvPr id="5371" name="Google Shape;5371;p58"/>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58"/>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3" name="Google Shape;5373;p58"/>
              <p:cNvGrpSpPr/>
              <p:nvPr/>
            </p:nvGrpSpPr>
            <p:grpSpPr>
              <a:xfrm>
                <a:off x="4460753" y="4009026"/>
                <a:ext cx="493110" cy="382170"/>
                <a:chOff x="2319875" y="4336625"/>
                <a:chExt cx="1468025" cy="1137750"/>
              </a:xfrm>
            </p:grpSpPr>
            <p:sp>
              <p:nvSpPr>
                <p:cNvPr id="5374" name="Google Shape;5374;p58"/>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58"/>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6" name="Google Shape;5376;p58"/>
            <p:cNvGrpSpPr/>
            <p:nvPr/>
          </p:nvGrpSpPr>
          <p:grpSpPr>
            <a:xfrm>
              <a:off x="4479443" y="3645904"/>
              <a:ext cx="455965" cy="388789"/>
              <a:chOff x="2957425" y="238100"/>
              <a:chExt cx="1910200" cy="1628775"/>
            </a:xfrm>
          </p:grpSpPr>
          <p:sp>
            <p:nvSpPr>
              <p:cNvPr id="5377" name="Google Shape;5377;p58"/>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58"/>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58"/>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58"/>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58"/>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58"/>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58"/>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58"/>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58"/>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58"/>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87" name="Google Shape;5387;p58"/>
          <p:cNvGrpSpPr/>
          <p:nvPr/>
        </p:nvGrpSpPr>
        <p:grpSpPr>
          <a:xfrm>
            <a:off x="2480746" y="3534460"/>
            <a:ext cx="1243128" cy="637739"/>
            <a:chOff x="2496310" y="3693351"/>
            <a:chExt cx="1342906" cy="688926"/>
          </a:xfrm>
        </p:grpSpPr>
        <p:grpSp>
          <p:nvGrpSpPr>
            <p:cNvPr id="5388" name="Google Shape;5388;p58"/>
            <p:cNvGrpSpPr/>
            <p:nvPr/>
          </p:nvGrpSpPr>
          <p:grpSpPr>
            <a:xfrm>
              <a:off x="2496310" y="3693351"/>
              <a:ext cx="1342906" cy="688875"/>
              <a:chOff x="2496310" y="3693351"/>
              <a:chExt cx="1342906" cy="688875"/>
            </a:xfrm>
          </p:grpSpPr>
          <p:sp>
            <p:nvSpPr>
              <p:cNvPr id="5389" name="Google Shape;5389;p58"/>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58"/>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58"/>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58"/>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58"/>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58"/>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5" name="Google Shape;5395;p58"/>
              <p:cNvCxnSpPr>
                <a:stCxn id="5393"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396" name="Google Shape;5396;p58"/>
              <p:cNvCxnSpPr>
                <a:stCxn id="5390"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397" name="Google Shape;5397;p58"/>
              <p:cNvCxnSpPr>
                <a:stCxn id="5391"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98" name="Google Shape;5398;p58"/>
              <p:cNvCxnSpPr>
                <a:stCxn id="5394"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99" name="Google Shape;5399;p58"/>
              <p:cNvCxnSpPr>
                <a:stCxn id="5392"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400" name="Google Shape;5400;p58"/>
            <p:cNvGrpSpPr/>
            <p:nvPr/>
          </p:nvGrpSpPr>
          <p:grpSpPr>
            <a:xfrm>
              <a:off x="2675275" y="3930557"/>
              <a:ext cx="1003306" cy="451719"/>
              <a:chOff x="2675275" y="4174282"/>
              <a:chExt cx="1003306" cy="451719"/>
            </a:xfrm>
          </p:grpSpPr>
          <p:sp>
            <p:nvSpPr>
              <p:cNvPr id="5401" name="Google Shape;5401;p58"/>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58"/>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58"/>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4" name="Google Shape;5404;p58"/>
          <p:cNvGrpSpPr/>
          <p:nvPr/>
        </p:nvGrpSpPr>
        <p:grpSpPr>
          <a:xfrm>
            <a:off x="1654417" y="971307"/>
            <a:ext cx="574511" cy="874709"/>
            <a:chOff x="1715404" y="1112080"/>
            <a:chExt cx="642270" cy="977984"/>
          </a:xfrm>
        </p:grpSpPr>
        <p:grpSp>
          <p:nvGrpSpPr>
            <p:cNvPr id="5405" name="Google Shape;5405;p58"/>
            <p:cNvGrpSpPr/>
            <p:nvPr/>
          </p:nvGrpSpPr>
          <p:grpSpPr>
            <a:xfrm>
              <a:off x="1715404" y="1112080"/>
              <a:ext cx="642270" cy="977984"/>
              <a:chOff x="1715404" y="1112080"/>
              <a:chExt cx="642270" cy="977984"/>
            </a:xfrm>
          </p:grpSpPr>
          <p:sp>
            <p:nvSpPr>
              <p:cNvPr id="5406" name="Google Shape;5406;p58"/>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58"/>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8" name="Google Shape;5408;p58"/>
            <p:cNvGrpSpPr/>
            <p:nvPr/>
          </p:nvGrpSpPr>
          <p:grpSpPr>
            <a:xfrm>
              <a:off x="1768927" y="1165603"/>
              <a:ext cx="535225" cy="851367"/>
              <a:chOff x="1768927" y="1165603"/>
              <a:chExt cx="535225" cy="851367"/>
            </a:xfrm>
          </p:grpSpPr>
          <p:sp>
            <p:nvSpPr>
              <p:cNvPr id="5409" name="Google Shape;5409;p58"/>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58"/>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1" name="Google Shape;5411;p58"/>
            <p:cNvGrpSpPr/>
            <p:nvPr/>
          </p:nvGrpSpPr>
          <p:grpSpPr>
            <a:xfrm>
              <a:off x="1822449" y="1219125"/>
              <a:ext cx="428180" cy="718859"/>
              <a:chOff x="1822449" y="1219125"/>
              <a:chExt cx="428180" cy="718859"/>
            </a:xfrm>
          </p:grpSpPr>
          <p:sp>
            <p:nvSpPr>
              <p:cNvPr id="5412" name="Google Shape;5412;p58"/>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58"/>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4" name="Google Shape;5414;p58"/>
            <p:cNvGrpSpPr/>
            <p:nvPr/>
          </p:nvGrpSpPr>
          <p:grpSpPr>
            <a:xfrm>
              <a:off x="1875972" y="1272648"/>
              <a:ext cx="321135" cy="586939"/>
              <a:chOff x="1875972" y="1272648"/>
              <a:chExt cx="321135" cy="586939"/>
            </a:xfrm>
          </p:grpSpPr>
          <p:sp>
            <p:nvSpPr>
              <p:cNvPr id="5415" name="Google Shape;5415;p58"/>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58"/>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17" name="Google Shape;5417;p58"/>
          <p:cNvGrpSpPr/>
          <p:nvPr/>
        </p:nvGrpSpPr>
        <p:grpSpPr>
          <a:xfrm>
            <a:off x="7761578" y="3528028"/>
            <a:ext cx="293855" cy="644170"/>
            <a:chOff x="241025" y="3151575"/>
            <a:chExt cx="293855" cy="644170"/>
          </a:xfrm>
        </p:grpSpPr>
        <p:sp>
          <p:nvSpPr>
            <p:cNvPr id="5418" name="Google Shape;5418;p58"/>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58"/>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0" name="Google Shape;5420;p58"/>
          <p:cNvGrpSpPr/>
          <p:nvPr/>
        </p:nvGrpSpPr>
        <p:grpSpPr>
          <a:xfrm>
            <a:off x="709562" y="2728028"/>
            <a:ext cx="1779649" cy="591620"/>
            <a:chOff x="246070" y="1983375"/>
            <a:chExt cx="1855347" cy="616849"/>
          </a:xfrm>
        </p:grpSpPr>
        <p:sp>
          <p:nvSpPr>
            <p:cNvPr id="5421" name="Google Shape;5421;p58"/>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58"/>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58"/>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58"/>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58"/>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58"/>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58"/>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58"/>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58"/>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0" name="Google Shape;5430;p58"/>
          <p:cNvGrpSpPr/>
          <p:nvPr/>
        </p:nvGrpSpPr>
        <p:grpSpPr>
          <a:xfrm>
            <a:off x="2320428" y="971307"/>
            <a:ext cx="711055" cy="745993"/>
            <a:chOff x="2496269" y="1171698"/>
            <a:chExt cx="761953" cy="799392"/>
          </a:xfrm>
        </p:grpSpPr>
        <p:grpSp>
          <p:nvGrpSpPr>
            <p:cNvPr id="5431" name="Google Shape;5431;p58"/>
            <p:cNvGrpSpPr/>
            <p:nvPr/>
          </p:nvGrpSpPr>
          <p:grpSpPr>
            <a:xfrm>
              <a:off x="2496269" y="1171698"/>
              <a:ext cx="761953" cy="723022"/>
              <a:chOff x="2496269" y="1171698"/>
              <a:chExt cx="761953" cy="723022"/>
            </a:xfrm>
          </p:grpSpPr>
          <p:sp>
            <p:nvSpPr>
              <p:cNvPr id="5432" name="Google Shape;5432;p58"/>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58"/>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4" name="Google Shape;5434;p58"/>
              <p:cNvGrpSpPr/>
              <p:nvPr/>
            </p:nvGrpSpPr>
            <p:grpSpPr>
              <a:xfrm>
                <a:off x="2496269" y="1171698"/>
                <a:ext cx="761953" cy="723022"/>
                <a:chOff x="2496269" y="1120652"/>
                <a:chExt cx="761953" cy="723022"/>
              </a:xfrm>
            </p:grpSpPr>
            <p:grpSp>
              <p:nvGrpSpPr>
                <p:cNvPr id="5435" name="Google Shape;5435;p58"/>
                <p:cNvGrpSpPr/>
                <p:nvPr/>
              </p:nvGrpSpPr>
              <p:grpSpPr>
                <a:xfrm>
                  <a:off x="2496269" y="1120652"/>
                  <a:ext cx="761953" cy="723022"/>
                  <a:chOff x="2496269" y="1120652"/>
                  <a:chExt cx="761953" cy="723022"/>
                </a:xfrm>
              </p:grpSpPr>
              <p:grpSp>
                <p:nvGrpSpPr>
                  <p:cNvPr id="5436" name="Google Shape;5436;p58"/>
                  <p:cNvGrpSpPr/>
                  <p:nvPr/>
                </p:nvGrpSpPr>
                <p:grpSpPr>
                  <a:xfrm>
                    <a:off x="2496269" y="1304589"/>
                    <a:ext cx="407089" cy="305057"/>
                    <a:chOff x="2496269" y="1304589"/>
                    <a:chExt cx="407089" cy="305057"/>
                  </a:xfrm>
                </p:grpSpPr>
                <p:sp>
                  <p:nvSpPr>
                    <p:cNvPr id="5437" name="Google Shape;5437;p58"/>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58"/>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9" name="Google Shape;5439;p58"/>
                  <p:cNvGrpSpPr/>
                  <p:nvPr/>
                </p:nvGrpSpPr>
                <p:grpSpPr>
                  <a:xfrm>
                    <a:off x="2586468" y="1493376"/>
                    <a:ext cx="358850" cy="349656"/>
                    <a:chOff x="2586468" y="1493376"/>
                    <a:chExt cx="358850" cy="349656"/>
                  </a:xfrm>
                </p:grpSpPr>
                <p:sp>
                  <p:nvSpPr>
                    <p:cNvPr id="5440" name="Google Shape;5440;p58"/>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58"/>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2" name="Google Shape;5442;p58"/>
                  <p:cNvGrpSpPr/>
                  <p:nvPr/>
                </p:nvGrpSpPr>
                <p:grpSpPr>
                  <a:xfrm>
                    <a:off x="2807939" y="1494024"/>
                    <a:ext cx="358857" cy="349650"/>
                    <a:chOff x="2807939" y="1494024"/>
                    <a:chExt cx="358857" cy="349650"/>
                  </a:xfrm>
                </p:grpSpPr>
                <p:sp>
                  <p:nvSpPr>
                    <p:cNvPr id="5443" name="Google Shape;5443;p58"/>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58"/>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5" name="Google Shape;5445;p58"/>
                  <p:cNvGrpSpPr/>
                  <p:nvPr/>
                </p:nvGrpSpPr>
                <p:grpSpPr>
                  <a:xfrm>
                    <a:off x="2851133" y="1305635"/>
                    <a:ext cx="407089" cy="305057"/>
                    <a:chOff x="2851133" y="1305635"/>
                    <a:chExt cx="407089" cy="305057"/>
                  </a:xfrm>
                </p:grpSpPr>
                <p:sp>
                  <p:nvSpPr>
                    <p:cNvPr id="5446" name="Google Shape;5446;p58"/>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58"/>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8" name="Google Shape;5448;p58"/>
                  <p:cNvGrpSpPr/>
                  <p:nvPr/>
                </p:nvGrpSpPr>
                <p:grpSpPr>
                  <a:xfrm>
                    <a:off x="2727495" y="1120652"/>
                    <a:ext cx="300271" cy="396358"/>
                    <a:chOff x="2727495" y="1120652"/>
                    <a:chExt cx="300271" cy="396358"/>
                  </a:xfrm>
                </p:grpSpPr>
                <p:sp>
                  <p:nvSpPr>
                    <p:cNvPr id="5449" name="Google Shape;5449;p58"/>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58"/>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51" name="Google Shape;5451;p58"/>
                <p:cNvGrpSpPr/>
                <p:nvPr/>
              </p:nvGrpSpPr>
              <p:grpSpPr>
                <a:xfrm>
                  <a:off x="2722305" y="1350460"/>
                  <a:ext cx="308357" cy="308344"/>
                  <a:chOff x="2722305" y="1350460"/>
                  <a:chExt cx="308357" cy="308344"/>
                </a:xfrm>
              </p:grpSpPr>
              <p:sp>
                <p:nvSpPr>
                  <p:cNvPr id="5452" name="Google Shape;5452;p58"/>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3" name="Google Shape;5453;p58"/>
                  <p:cNvGrpSpPr/>
                  <p:nvPr/>
                </p:nvGrpSpPr>
                <p:grpSpPr>
                  <a:xfrm>
                    <a:off x="2725064" y="1364529"/>
                    <a:ext cx="297954" cy="280182"/>
                    <a:chOff x="2725064" y="1364529"/>
                    <a:chExt cx="297954" cy="280182"/>
                  </a:xfrm>
                </p:grpSpPr>
                <p:sp>
                  <p:nvSpPr>
                    <p:cNvPr id="5454" name="Google Shape;5454;p58"/>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58"/>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58"/>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58"/>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58"/>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459" name="Google Shape;5459;p58"/>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58"/>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58"/>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58"/>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58"/>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4" name="Google Shape;5464;p58"/>
          <p:cNvGrpSpPr/>
          <p:nvPr/>
        </p:nvGrpSpPr>
        <p:grpSpPr>
          <a:xfrm>
            <a:off x="3909129" y="2727412"/>
            <a:ext cx="1569144" cy="591015"/>
            <a:chOff x="3820100" y="3023049"/>
            <a:chExt cx="1303926" cy="491162"/>
          </a:xfrm>
        </p:grpSpPr>
        <p:grpSp>
          <p:nvGrpSpPr>
            <p:cNvPr id="5465" name="Google Shape;5465;p58"/>
            <p:cNvGrpSpPr/>
            <p:nvPr/>
          </p:nvGrpSpPr>
          <p:grpSpPr>
            <a:xfrm>
              <a:off x="3820100" y="3023072"/>
              <a:ext cx="1303926" cy="491139"/>
              <a:chOff x="3820100" y="3023072"/>
              <a:chExt cx="1303926" cy="491139"/>
            </a:xfrm>
          </p:grpSpPr>
          <p:sp>
            <p:nvSpPr>
              <p:cNvPr id="5466" name="Google Shape;5466;p58"/>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58"/>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8" name="Google Shape;5468;p58"/>
            <p:cNvGrpSpPr/>
            <p:nvPr/>
          </p:nvGrpSpPr>
          <p:grpSpPr>
            <a:xfrm>
              <a:off x="4132439" y="3023645"/>
              <a:ext cx="393633" cy="177096"/>
              <a:chOff x="4132439" y="3023645"/>
              <a:chExt cx="393633" cy="177096"/>
            </a:xfrm>
          </p:grpSpPr>
          <p:sp>
            <p:nvSpPr>
              <p:cNvPr id="5469" name="Google Shape;5469;p58"/>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58"/>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1" name="Google Shape;5471;p58"/>
            <p:cNvGrpSpPr/>
            <p:nvPr/>
          </p:nvGrpSpPr>
          <p:grpSpPr>
            <a:xfrm>
              <a:off x="3921811" y="3023049"/>
              <a:ext cx="1002397" cy="388943"/>
              <a:chOff x="3921811" y="3023049"/>
              <a:chExt cx="1002397" cy="388943"/>
            </a:xfrm>
          </p:grpSpPr>
          <p:sp>
            <p:nvSpPr>
              <p:cNvPr id="5472" name="Google Shape;5472;p58"/>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58"/>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4" name="Google Shape;5474;p58"/>
            <p:cNvGrpSpPr/>
            <p:nvPr/>
          </p:nvGrpSpPr>
          <p:grpSpPr>
            <a:xfrm>
              <a:off x="4023645" y="3023049"/>
              <a:ext cx="683032" cy="286722"/>
              <a:chOff x="4023645" y="3023049"/>
              <a:chExt cx="683032" cy="286722"/>
            </a:xfrm>
          </p:grpSpPr>
          <p:sp>
            <p:nvSpPr>
              <p:cNvPr id="5475" name="Google Shape;5475;p58"/>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58"/>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77" name="Google Shape;5477;p58"/>
          <p:cNvGrpSpPr/>
          <p:nvPr/>
        </p:nvGrpSpPr>
        <p:grpSpPr>
          <a:xfrm>
            <a:off x="1541251" y="1854258"/>
            <a:ext cx="713522" cy="688025"/>
            <a:chOff x="1706078" y="2092648"/>
            <a:chExt cx="660913" cy="637296"/>
          </a:xfrm>
        </p:grpSpPr>
        <p:sp>
          <p:nvSpPr>
            <p:cNvPr id="5478" name="Google Shape;5478;p58"/>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9" name="Google Shape;5479;p58"/>
            <p:cNvGrpSpPr/>
            <p:nvPr/>
          </p:nvGrpSpPr>
          <p:grpSpPr>
            <a:xfrm>
              <a:off x="1706078" y="2092648"/>
              <a:ext cx="660913" cy="575241"/>
              <a:chOff x="1706078" y="2092648"/>
              <a:chExt cx="660913" cy="575241"/>
            </a:xfrm>
          </p:grpSpPr>
          <p:sp>
            <p:nvSpPr>
              <p:cNvPr id="5480" name="Google Shape;5480;p58"/>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58"/>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58"/>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83" name="Google Shape;5483;p58"/>
          <p:cNvGrpSpPr/>
          <p:nvPr/>
        </p:nvGrpSpPr>
        <p:grpSpPr>
          <a:xfrm>
            <a:off x="6303109" y="971806"/>
            <a:ext cx="1317459" cy="684168"/>
            <a:chOff x="238125" y="999450"/>
            <a:chExt cx="7140700" cy="3708225"/>
          </a:xfrm>
        </p:grpSpPr>
        <p:sp>
          <p:nvSpPr>
            <p:cNvPr id="5484" name="Google Shape;5484;p58"/>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58"/>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58"/>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58"/>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58"/>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58"/>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58"/>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58"/>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58"/>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5496"/>
        <p:cNvGrpSpPr/>
        <p:nvPr/>
      </p:nvGrpSpPr>
      <p:grpSpPr>
        <a:xfrm>
          <a:off x="0" y="0"/>
          <a:ext cx="0" cy="0"/>
          <a:chOff x="0" y="0"/>
          <a:chExt cx="0" cy="0"/>
        </a:xfrm>
      </p:grpSpPr>
      <p:grpSp>
        <p:nvGrpSpPr>
          <p:cNvPr id="5497" name="Google Shape;5497;p59"/>
          <p:cNvGrpSpPr/>
          <p:nvPr/>
        </p:nvGrpSpPr>
        <p:grpSpPr>
          <a:xfrm>
            <a:off x="717027" y="967622"/>
            <a:ext cx="1636117" cy="1526144"/>
            <a:chOff x="729238" y="1179665"/>
            <a:chExt cx="1636117" cy="1526144"/>
          </a:xfrm>
        </p:grpSpPr>
        <p:grpSp>
          <p:nvGrpSpPr>
            <p:cNvPr id="5498" name="Google Shape;5498;p59"/>
            <p:cNvGrpSpPr/>
            <p:nvPr/>
          </p:nvGrpSpPr>
          <p:grpSpPr>
            <a:xfrm>
              <a:off x="729238" y="1179665"/>
              <a:ext cx="80700" cy="1526144"/>
              <a:chOff x="729238" y="1179665"/>
              <a:chExt cx="80700" cy="1526144"/>
            </a:xfrm>
          </p:grpSpPr>
          <p:sp>
            <p:nvSpPr>
              <p:cNvPr id="5499" name="Google Shape;5499;p59"/>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59"/>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59"/>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59"/>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59"/>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59"/>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59"/>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59"/>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59"/>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59"/>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9" name="Google Shape;5509;p59"/>
            <p:cNvGrpSpPr/>
            <p:nvPr/>
          </p:nvGrpSpPr>
          <p:grpSpPr>
            <a:xfrm>
              <a:off x="903098" y="1179665"/>
              <a:ext cx="80700" cy="1526144"/>
              <a:chOff x="903098" y="1179665"/>
              <a:chExt cx="80700" cy="1526144"/>
            </a:xfrm>
          </p:grpSpPr>
          <p:sp>
            <p:nvSpPr>
              <p:cNvPr id="5510" name="Google Shape;5510;p59"/>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59"/>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59"/>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59"/>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59"/>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59"/>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59"/>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59"/>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59"/>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59"/>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0" name="Google Shape;5520;p59"/>
            <p:cNvGrpSpPr/>
            <p:nvPr/>
          </p:nvGrpSpPr>
          <p:grpSpPr>
            <a:xfrm>
              <a:off x="1076958" y="1179665"/>
              <a:ext cx="80700" cy="1526144"/>
              <a:chOff x="1076958" y="1179665"/>
              <a:chExt cx="80700" cy="1526144"/>
            </a:xfrm>
          </p:grpSpPr>
          <p:sp>
            <p:nvSpPr>
              <p:cNvPr id="5521" name="Google Shape;5521;p59"/>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59"/>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59"/>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59"/>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59"/>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59"/>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59"/>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59"/>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59"/>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59"/>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59"/>
            <p:cNvGrpSpPr/>
            <p:nvPr/>
          </p:nvGrpSpPr>
          <p:grpSpPr>
            <a:xfrm>
              <a:off x="1247707" y="1179665"/>
              <a:ext cx="80700" cy="1526144"/>
              <a:chOff x="1247707" y="1179665"/>
              <a:chExt cx="80700" cy="1526144"/>
            </a:xfrm>
          </p:grpSpPr>
          <p:sp>
            <p:nvSpPr>
              <p:cNvPr id="5532" name="Google Shape;5532;p59"/>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59"/>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59"/>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59"/>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59"/>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59"/>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59"/>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59"/>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59"/>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59"/>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2" name="Google Shape;5542;p59"/>
            <p:cNvGrpSpPr/>
            <p:nvPr/>
          </p:nvGrpSpPr>
          <p:grpSpPr>
            <a:xfrm>
              <a:off x="1421567" y="1179665"/>
              <a:ext cx="80700" cy="1526144"/>
              <a:chOff x="1421567" y="1179665"/>
              <a:chExt cx="80700" cy="1526144"/>
            </a:xfrm>
          </p:grpSpPr>
          <p:sp>
            <p:nvSpPr>
              <p:cNvPr id="5543" name="Google Shape;5543;p59"/>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59"/>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59"/>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59"/>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59"/>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59"/>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59"/>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59"/>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59"/>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59"/>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3" name="Google Shape;5553;p59"/>
            <p:cNvGrpSpPr/>
            <p:nvPr/>
          </p:nvGrpSpPr>
          <p:grpSpPr>
            <a:xfrm>
              <a:off x="1592327" y="1179665"/>
              <a:ext cx="80700" cy="1526144"/>
              <a:chOff x="1592327" y="1179665"/>
              <a:chExt cx="80700" cy="1526144"/>
            </a:xfrm>
          </p:grpSpPr>
          <p:sp>
            <p:nvSpPr>
              <p:cNvPr id="5554" name="Google Shape;5554;p59"/>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59"/>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59"/>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59"/>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59"/>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59"/>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59"/>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59"/>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59"/>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59"/>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4" name="Google Shape;5564;p59"/>
            <p:cNvGrpSpPr/>
            <p:nvPr/>
          </p:nvGrpSpPr>
          <p:grpSpPr>
            <a:xfrm>
              <a:off x="1766187" y="1179665"/>
              <a:ext cx="80700" cy="1526144"/>
              <a:chOff x="1766187" y="1179665"/>
              <a:chExt cx="80700" cy="1526144"/>
            </a:xfrm>
          </p:grpSpPr>
          <p:sp>
            <p:nvSpPr>
              <p:cNvPr id="5565" name="Google Shape;5565;p59"/>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59"/>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59"/>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59"/>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59"/>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59"/>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59"/>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59"/>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59"/>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59"/>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5" name="Google Shape;5575;p59"/>
            <p:cNvGrpSpPr/>
            <p:nvPr/>
          </p:nvGrpSpPr>
          <p:grpSpPr>
            <a:xfrm>
              <a:off x="1936935" y="1179665"/>
              <a:ext cx="80700" cy="1526144"/>
              <a:chOff x="1936935" y="1179665"/>
              <a:chExt cx="80700" cy="1526144"/>
            </a:xfrm>
          </p:grpSpPr>
          <p:sp>
            <p:nvSpPr>
              <p:cNvPr id="5576" name="Google Shape;5576;p59"/>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59"/>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59"/>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59"/>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59"/>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59"/>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59"/>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59"/>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59"/>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59"/>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6" name="Google Shape;5586;p59"/>
            <p:cNvGrpSpPr/>
            <p:nvPr/>
          </p:nvGrpSpPr>
          <p:grpSpPr>
            <a:xfrm>
              <a:off x="2110795" y="1179665"/>
              <a:ext cx="80700" cy="1526144"/>
              <a:chOff x="2110795" y="1179665"/>
              <a:chExt cx="80700" cy="1526144"/>
            </a:xfrm>
          </p:grpSpPr>
          <p:sp>
            <p:nvSpPr>
              <p:cNvPr id="5587" name="Google Shape;5587;p59"/>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59"/>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59"/>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59"/>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59"/>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59"/>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59"/>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59"/>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59"/>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59"/>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7" name="Google Shape;5597;p59"/>
            <p:cNvGrpSpPr/>
            <p:nvPr/>
          </p:nvGrpSpPr>
          <p:grpSpPr>
            <a:xfrm>
              <a:off x="2284655" y="1179665"/>
              <a:ext cx="80700" cy="1526144"/>
              <a:chOff x="2284655" y="1179665"/>
              <a:chExt cx="80700" cy="1526144"/>
            </a:xfrm>
          </p:grpSpPr>
          <p:sp>
            <p:nvSpPr>
              <p:cNvPr id="5598" name="Google Shape;5598;p59"/>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59"/>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59"/>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59"/>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59"/>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59"/>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59"/>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59"/>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59"/>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59"/>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08" name="Google Shape;5608;p59"/>
          <p:cNvGrpSpPr/>
          <p:nvPr/>
        </p:nvGrpSpPr>
        <p:grpSpPr>
          <a:xfrm>
            <a:off x="2611693" y="986760"/>
            <a:ext cx="1364248" cy="1102133"/>
            <a:chOff x="2623904" y="1198803"/>
            <a:chExt cx="1364248" cy="1102133"/>
          </a:xfrm>
        </p:grpSpPr>
        <p:grpSp>
          <p:nvGrpSpPr>
            <p:cNvPr id="5609" name="Google Shape;5609;p59"/>
            <p:cNvGrpSpPr/>
            <p:nvPr/>
          </p:nvGrpSpPr>
          <p:grpSpPr>
            <a:xfrm>
              <a:off x="2623907" y="1198803"/>
              <a:ext cx="1364245" cy="273000"/>
              <a:chOff x="2623907" y="1198803"/>
              <a:chExt cx="1364245" cy="273000"/>
            </a:xfrm>
          </p:grpSpPr>
          <p:sp>
            <p:nvSpPr>
              <p:cNvPr id="5610" name="Google Shape;5610;p59"/>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59"/>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59"/>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59"/>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59"/>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5" name="Google Shape;5615;p59"/>
            <p:cNvGrpSpPr/>
            <p:nvPr/>
          </p:nvGrpSpPr>
          <p:grpSpPr>
            <a:xfrm>
              <a:off x="2623904" y="1476964"/>
              <a:ext cx="1364245" cy="273000"/>
              <a:chOff x="2623904" y="1476964"/>
              <a:chExt cx="1364245" cy="273000"/>
            </a:xfrm>
          </p:grpSpPr>
          <p:sp>
            <p:nvSpPr>
              <p:cNvPr id="5616" name="Google Shape;5616;p59"/>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59"/>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59"/>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59"/>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59"/>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1" name="Google Shape;5621;p59"/>
            <p:cNvGrpSpPr/>
            <p:nvPr/>
          </p:nvGrpSpPr>
          <p:grpSpPr>
            <a:xfrm>
              <a:off x="2623907" y="1749775"/>
              <a:ext cx="1364245" cy="273000"/>
              <a:chOff x="2623907" y="1749775"/>
              <a:chExt cx="1364245" cy="273000"/>
            </a:xfrm>
          </p:grpSpPr>
          <p:sp>
            <p:nvSpPr>
              <p:cNvPr id="5622" name="Google Shape;5622;p59"/>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59"/>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9"/>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9"/>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9"/>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7" name="Google Shape;5627;p59"/>
            <p:cNvGrpSpPr/>
            <p:nvPr/>
          </p:nvGrpSpPr>
          <p:grpSpPr>
            <a:xfrm>
              <a:off x="2623904" y="2027936"/>
              <a:ext cx="1364245" cy="273000"/>
              <a:chOff x="2623904" y="2027936"/>
              <a:chExt cx="1364245" cy="273000"/>
            </a:xfrm>
          </p:grpSpPr>
          <p:sp>
            <p:nvSpPr>
              <p:cNvPr id="5628" name="Google Shape;5628;p59"/>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59"/>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59"/>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59"/>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59"/>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33" name="Google Shape;5633;p59"/>
          <p:cNvGrpSpPr/>
          <p:nvPr/>
        </p:nvGrpSpPr>
        <p:grpSpPr>
          <a:xfrm>
            <a:off x="2601154" y="2445833"/>
            <a:ext cx="1387541" cy="159124"/>
            <a:chOff x="3200660" y="2180272"/>
            <a:chExt cx="2563824" cy="378237"/>
          </a:xfrm>
        </p:grpSpPr>
        <p:sp>
          <p:nvSpPr>
            <p:cNvPr id="5634" name="Google Shape;5634;p59"/>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59"/>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59"/>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59"/>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59"/>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59"/>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59"/>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59"/>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59"/>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59"/>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59"/>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59"/>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59"/>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59"/>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59"/>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59"/>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59"/>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59"/>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2" name="Google Shape;5652;p59"/>
          <p:cNvGrpSpPr/>
          <p:nvPr/>
        </p:nvGrpSpPr>
        <p:grpSpPr>
          <a:xfrm>
            <a:off x="2597679" y="2723597"/>
            <a:ext cx="1390502" cy="159625"/>
            <a:chOff x="3530150" y="2790075"/>
            <a:chExt cx="1962600" cy="225300"/>
          </a:xfrm>
        </p:grpSpPr>
        <p:sp>
          <p:nvSpPr>
            <p:cNvPr id="5653" name="Google Shape;5653;p59"/>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59"/>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5" name="Google Shape;5655;p59"/>
          <p:cNvGrpSpPr/>
          <p:nvPr/>
        </p:nvGrpSpPr>
        <p:grpSpPr>
          <a:xfrm>
            <a:off x="2597736" y="3001862"/>
            <a:ext cx="1411629" cy="154175"/>
            <a:chOff x="3558802" y="4011244"/>
            <a:chExt cx="1866000" cy="111600"/>
          </a:xfrm>
        </p:grpSpPr>
        <p:sp>
          <p:nvSpPr>
            <p:cNvPr id="5656" name="Google Shape;5656;p59"/>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59"/>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8" name="Google Shape;5658;p59"/>
          <p:cNvGrpSpPr/>
          <p:nvPr/>
        </p:nvGrpSpPr>
        <p:grpSpPr>
          <a:xfrm>
            <a:off x="2598024" y="2207432"/>
            <a:ext cx="1383503" cy="119761"/>
            <a:chOff x="3465975" y="2270258"/>
            <a:chExt cx="1986364" cy="171947"/>
          </a:xfrm>
        </p:grpSpPr>
        <p:sp>
          <p:nvSpPr>
            <p:cNvPr id="5659" name="Google Shape;5659;p59"/>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59"/>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59"/>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59"/>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59"/>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59"/>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59"/>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59"/>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7" name="Google Shape;5667;p59"/>
          <p:cNvGrpSpPr/>
          <p:nvPr/>
        </p:nvGrpSpPr>
        <p:grpSpPr>
          <a:xfrm>
            <a:off x="2609031" y="3571205"/>
            <a:ext cx="1369531" cy="195460"/>
            <a:chOff x="723300" y="4253549"/>
            <a:chExt cx="2276482" cy="324900"/>
          </a:xfrm>
        </p:grpSpPr>
        <p:sp>
          <p:nvSpPr>
            <p:cNvPr id="5668" name="Google Shape;5668;p59"/>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59"/>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59"/>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59"/>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9"/>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3" name="Google Shape;5673;p59"/>
          <p:cNvGrpSpPr/>
          <p:nvPr/>
        </p:nvGrpSpPr>
        <p:grpSpPr>
          <a:xfrm>
            <a:off x="2598592" y="3272446"/>
            <a:ext cx="1389066" cy="180119"/>
            <a:chOff x="705948" y="3788465"/>
            <a:chExt cx="2308953" cy="299400"/>
          </a:xfrm>
        </p:grpSpPr>
        <p:sp>
          <p:nvSpPr>
            <p:cNvPr id="5674" name="Google Shape;5674;p59"/>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9"/>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59"/>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59"/>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59"/>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9" name="Google Shape;5679;p59"/>
          <p:cNvGrpSpPr/>
          <p:nvPr/>
        </p:nvGrpSpPr>
        <p:grpSpPr>
          <a:xfrm>
            <a:off x="4195583" y="1876400"/>
            <a:ext cx="1433821" cy="191501"/>
            <a:chOff x="4273350" y="2088443"/>
            <a:chExt cx="1433821" cy="191501"/>
          </a:xfrm>
        </p:grpSpPr>
        <p:grpSp>
          <p:nvGrpSpPr>
            <p:cNvPr id="5680" name="Google Shape;5680;p59"/>
            <p:cNvGrpSpPr/>
            <p:nvPr/>
          </p:nvGrpSpPr>
          <p:grpSpPr>
            <a:xfrm>
              <a:off x="4273350" y="2088443"/>
              <a:ext cx="1433821" cy="0"/>
              <a:chOff x="5224975" y="2962250"/>
              <a:chExt cx="1544400" cy="0"/>
            </a:xfrm>
          </p:grpSpPr>
          <p:cxnSp>
            <p:nvCxnSpPr>
              <p:cNvPr id="5681" name="Google Shape;5681;p5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82" name="Google Shape;5682;p59"/>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683" name="Google Shape;5683;p59"/>
            <p:cNvGrpSpPr/>
            <p:nvPr/>
          </p:nvGrpSpPr>
          <p:grpSpPr>
            <a:xfrm>
              <a:off x="4273350" y="2279944"/>
              <a:ext cx="1433821" cy="0"/>
              <a:chOff x="5224975" y="2962250"/>
              <a:chExt cx="1544400" cy="0"/>
            </a:xfrm>
          </p:grpSpPr>
          <p:cxnSp>
            <p:nvCxnSpPr>
              <p:cNvPr id="5684" name="Google Shape;5684;p5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85" name="Google Shape;5685;p59"/>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686" name="Google Shape;5686;p59"/>
          <p:cNvGrpSpPr/>
          <p:nvPr/>
        </p:nvGrpSpPr>
        <p:grpSpPr>
          <a:xfrm>
            <a:off x="2646529" y="3885304"/>
            <a:ext cx="1304609" cy="294074"/>
            <a:chOff x="2658741" y="4097347"/>
            <a:chExt cx="1304609" cy="294074"/>
          </a:xfrm>
        </p:grpSpPr>
        <p:grpSp>
          <p:nvGrpSpPr>
            <p:cNvPr id="5687" name="Google Shape;5687;p59"/>
            <p:cNvGrpSpPr/>
            <p:nvPr/>
          </p:nvGrpSpPr>
          <p:grpSpPr>
            <a:xfrm>
              <a:off x="2658741" y="4097347"/>
              <a:ext cx="118572" cy="294074"/>
              <a:chOff x="3343310" y="4475555"/>
              <a:chExt cx="127717" cy="316753"/>
            </a:xfrm>
          </p:grpSpPr>
          <p:sp>
            <p:nvSpPr>
              <p:cNvPr id="5688" name="Google Shape;5688;p5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5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0" name="Google Shape;5690;p59"/>
            <p:cNvGrpSpPr/>
            <p:nvPr/>
          </p:nvGrpSpPr>
          <p:grpSpPr>
            <a:xfrm>
              <a:off x="3815519" y="4098388"/>
              <a:ext cx="147831" cy="291991"/>
              <a:chOff x="3527539" y="4476677"/>
              <a:chExt cx="159232" cy="314510"/>
            </a:xfrm>
          </p:grpSpPr>
          <p:sp>
            <p:nvSpPr>
              <p:cNvPr id="5691" name="Google Shape;5691;p5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5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3" name="Google Shape;5693;p59"/>
            <p:cNvGrpSpPr/>
            <p:nvPr/>
          </p:nvGrpSpPr>
          <p:grpSpPr>
            <a:xfrm>
              <a:off x="3511696" y="4098388"/>
              <a:ext cx="147831" cy="291991"/>
              <a:chOff x="3527539" y="4476677"/>
              <a:chExt cx="159232" cy="314510"/>
            </a:xfrm>
          </p:grpSpPr>
          <p:sp>
            <p:nvSpPr>
              <p:cNvPr id="5694" name="Google Shape;5694;p5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5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59"/>
            <p:cNvGrpSpPr/>
            <p:nvPr/>
          </p:nvGrpSpPr>
          <p:grpSpPr>
            <a:xfrm>
              <a:off x="3207874" y="4098388"/>
              <a:ext cx="147831" cy="291991"/>
              <a:chOff x="3527539" y="4476677"/>
              <a:chExt cx="159232" cy="314510"/>
            </a:xfrm>
          </p:grpSpPr>
          <p:sp>
            <p:nvSpPr>
              <p:cNvPr id="5697" name="Google Shape;5697;p5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5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9" name="Google Shape;5699;p59"/>
            <p:cNvGrpSpPr/>
            <p:nvPr/>
          </p:nvGrpSpPr>
          <p:grpSpPr>
            <a:xfrm>
              <a:off x="2933305" y="4097347"/>
              <a:ext cx="118572" cy="294074"/>
              <a:chOff x="3343310" y="4475555"/>
              <a:chExt cx="127717" cy="316753"/>
            </a:xfrm>
          </p:grpSpPr>
          <p:sp>
            <p:nvSpPr>
              <p:cNvPr id="5700" name="Google Shape;5700;p5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5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02" name="Google Shape;5702;p59"/>
          <p:cNvGrpSpPr/>
          <p:nvPr/>
        </p:nvGrpSpPr>
        <p:grpSpPr>
          <a:xfrm>
            <a:off x="4197138" y="963998"/>
            <a:ext cx="1430711" cy="751237"/>
            <a:chOff x="5159450" y="1919950"/>
            <a:chExt cx="1541050" cy="862500"/>
          </a:xfrm>
        </p:grpSpPr>
        <p:sp>
          <p:nvSpPr>
            <p:cNvPr id="5703" name="Google Shape;5703;p59"/>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a:p>
          </p:txBody>
        </p:sp>
        <p:grpSp>
          <p:nvGrpSpPr>
            <p:cNvPr id="5704" name="Google Shape;5704;p59"/>
            <p:cNvGrpSpPr/>
            <p:nvPr/>
          </p:nvGrpSpPr>
          <p:grpSpPr>
            <a:xfrm>
              <a:off x="5159450" y="1919950"/>
              <a:ext cx="1541050" cy="862500"/>
              <a:chOff x="5159450" y="1919950"/>
              <a:chExt cx="1541050" cy="862500"/>
            </a:xfrm>
          </p:grpSpPr>
          <p:cxnSp>
            <p:nvCxnSpPr>
              <p:cNvPr id="5705" name="Google Shape;5705;p59"/>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706" name="Google Shape;5706;p59"/>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707" name="Google Shape;5707;p59"/>
          <p:cNvGrpSpPr/>
          <p:nvPr/>
        </p:nvGrpSpPr>
        <p:grpSpPr>
          <a:xfrm>
            <a:off x="4245275" y="2227768"/>
            <a:ext cx="1334436" cy="967914"/>
            <a:chOff x="4294923" y="2439811"/>
            <a:chExt cx="1334436" cy="967914"/>
          </a:xfrm>
        </p:grpSpPr>
        <p:grpSp>
          <p:nvGrpSpPr>
            <p:cNvPr id="5708" name="Google Shape;5708;p59"/>
            <p:cNvGrpSpPr/>
            <p:nvPr/>
          </p:nvGrpSpPr>
          <p:grpSpPr>
            <a:xfrm>
              <a:off x="4960455" y="2469658"/>
              <a:ext cx="668904" cy="885524"/>
              <a:chOff x="4960455" y="2469658"/>
              <a:chExt cx="668904" cy="885524"/>
            </a:xfrm>
          </p:grpSpPr>
          <p:sp>
            <p:nvSpPr>
              <p:cNvPr id="5709" name="Google Shape;5709;p59"/>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59"/>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5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5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5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5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5" name="Google Shape;5715;p59"/>
            <p:cNvGrpSpPr/>
            <p:nvPr/>
          </p:nvGrpSpPr>
          <p:grpSpPr>
            <a:xfrm>
              <a:off x="4294923" y="2469658"/>
              <a:ext cx="668951" cy="885524"/>
              <a:chOff x="4294923" y="2469658"/>
              <a:chExt cx="668951" cy="885524"/>
            </a:xfrm>
          </p:grpSpPr>
          <p:sp>
            <p:nvSpPr>
              <p:cNvPr id="5716" name="Google Shape;5716;p59"/>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59"/>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5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5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5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5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2" name="Google Shape;5722;p5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3" name="Google Shape;5723;p59"/>
          <p:cNvGrpSpPr/>
          <p:nvPr/>
        </p:nvGrpSpPr>
        <p:grpSpPr>
          <a:xfrm>
            <a:off x="4231478" y="3282213"/>
            <a:ext cx="1430949" cy="897289"/>
            <a:chOff x="4351371" y="3547942"/>
            <a:chExt cx="1345130" cy="843475"/>
          </a:xfrm>
        </p:grpSpPr>
        <p:grpSp>
          <p:nvGrpSpPr>
            <p:cNvPr id="5724" name="Google Shape;5724;p59"/>
            <p:cNvGrpSpPr/>
            <p:nvPr/>
          </p:nvGrpSpPr>
          <p:grpSpPr>
            <a:xfrm>
              <a:off x="4351371" y="4209917"/>
              <a:ext cx="1345130" cy="181500"/>
              <a:chOff x="4351371" y="4209917"/>
              <a:chExt cx="1345130" cy="181500"/>
            </a:xfrm>
          </p:grpSpPr>
          <p:sp>
            <p:nvSpPr>
              <p:cNvPr id="5725" name="Google Shape;5725;p59"/>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26" name="Google Shape;5726;p59"/>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727" name="Google Shape;5727;p59"/>
            <p:cNvGrpSpPr/>
            <p:nvPr/>
          </p:nvGrpSpPr>
          <p:grpSpPr>
            <a:xfrm>
              <a:off x="4403010" y="3985221"/>
              <a:ext cx="1109518" cy="181500"/>
              <a:chOff x="4403010" y="3985221"/>
              <a:chExt cx="1109518" cy="181500"/>
            </a:xfrm>
          </p:grpSpPr>
          <p:sp>
            <p:nvSpPr>
              <p:cNvPr id="5728" name="Google Shape;5728;p59"/>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29" name="Google Shape;5729;p59"/>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730" name="Google Shape;5730;p59"/>
            <p:cNvGrpSpPr/>
            <p:nvPr/>
          </p:nvGrpSpPr>
          <p:grpSpPr>
            <a:xfrm>
              <a:off x="4618704" y="3766582"/>
              <a:ext cx="807858" cy="181500"/>
              <a:chOff x="4618704" y="3766582"/>
              <a:chExt cx="807858" cy="181500"/>
            </a:xfrm>
          </p:grpSpPr>
          <p:sp>
            <p:nvSpPr>
              <p:cNvPr id="5731" name="Google Shape;5731;p59"/>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32" name="Google Shape;5732;p59"/>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733" name="Google Shape;5733;p59"/>
            <p:cNvGrpSpPr/>
            <p:nvPr/>
          </p:nvGrpSpPr>
          <p:grpSpPr>
            <a:xfrm>
              <a:off x="4735238" y="3547942"/>
              <a:ext cx="462839" cy="181500"/>
              <a:chOff x="4735238" y="3547942"/>
              <a:chExt cx="462839" cy="181500"/>
            </a:xfrm>
          </p:grpSpPr>
          <p:sp>
            <p:nvSpPr>
              <p:cNvPr id="5734" name="Google Shape;5734;p59"/>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35" name="Google Shape;5735;p59"/>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736" name="Google Shape;5736;p59"/>
          <p:cNvGrpSpPr/>
          <p:nvPr/>
        </p:nvGrpSpPr>
        <p:grpSpPr>
          <a:xfrm>
            <a:off x="7407836" y="2217537"/>
            <a:ext cx="1020955" cy="928853"/>
            <a:chOff x="926675" y="238125"/>
            <a:chExt cx="5755100" cy="5232975"/>
          </a:xfrm>
        </p:grpSpPr>
        <p:sp>
          <p:nvSpPr>
            <p:cNvPr id="5737" name="Google Shape;5737;p59"/>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59"/>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59"/>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59"/>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59"/>
          <p:cNvGrpSpPr/>
          <p:nvPr/>
        </p:nvGrpSpPr>
        <p:grpSpPr>
          <a:xfrm>
            <a:off x="715210" y="2616272"/>
            <a:ext cx="1695374" cy="1560837"/>
            <a:chOff x="727421" y="2828315"/>
            <a:chExt cx="1695374" cy="1560837"/>
          </a:xfrm>
        </p:grpSpPr>
        <p:grpSp>
          <p:nvGrpSpPr>
            <p:cNvPr id="5742" name="Google Shape;5742;p59"/>
            <p:cNvGrpSpPr/>
            <p:nvPr/>
          </p:nvGrpSpPr>
          <p:grpSpPr>
            <a:xfrm>
              <a:off x="727421" y="2828315"/>
              <a:ext cx="1695374" cy="1560837"/>
              <a:chOff x="734799" y="2782450"/>
              <a:chExt cx="1571100" cy="1577400"/>
            </a:xfrm>
          </p:grpSpPr>
          <p:cxnSp>
            <p:nvCxnSpPr>
              <p:cNvPr id="5743" name="Google Shape;5743;p59"/>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744" name="Google Shape;5744;p59"/>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745" name="Google Shape;5745;p59"/>
            <p:cNvGrpSpPr/>
            <p:nvPr/>
          </p:nvGrpSpPr>
          <p:grpSpPr>
            <a:xfrm>
              <a:off x="819108" y="2882501"/>
              <a:ext cx="1556791" cy="1426186"/>
              <a:chOff x="819108" y="2882501"/>
              <a:chExt cx="1556791" cy="1426186"/>
            </a:xfrm>
          </p:grpSpPr>
          <p:grpSp>
            <p:nvGrpSpPr>
              <p:cNvPr id="5746" name="Google Shape;5746;p59"/>
              <p:cNvGrpSpPr/>
              <p:nvPr/>
            </p:nvGrpSpPr>
            <p:grpSpPr>
              <a:xfrm>
                <a:off x="819108" y="2882501"/>
                <a:ext cx="103104" cy="1426186"/>
                <a:chOff x="4674013" y="3100904"/>
                <a:chExt cx="122758" cy="1698043"/>
              </a:xfrm>
            </p:grpSpPr>
            <p:sp>
              <p:nvSpPr>
                <p:cNvPr id="5747" name="Google Shape;5747;p59"/>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59"/>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59"/>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59"/>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59"/>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59"/>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59"/>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4" name="Google Shape;5754;p59"/>
              <p:cNvGrpSpPr/>
              <p:nvPr/>
            </p:nvGrpSpPr>
            <p:grpSpPr>
              <a:xfrm>
                <a:off x="1062475" y="2882501"/>
                <a:ext cx="103104" cy="1426186"/>
                <a:chOff x="4940438" y="3100904"/>
                <a:chExt cx="122758" cy="1698043"/>
              </a:xfrm>
            </p:grpSpPr>
            <p:sp>
              <p:nvSpPr>
                <p:cNvPr id="5755" name="Google Shape;5755;p59"/>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59"/>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59"/>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59"/>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59"/>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59"/>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59"/>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59"/>
              <p:cNvGrpSpPr/>
              <p:nvPr/>
            </p:nvGrpSpPr>
            <p:grpSpPr>
              <a:xfrm>
                <a:off x="1299324" y="2882501"/>
                <a:ext cx="103104" cy="1426186"/>
                <a:chOff x="5206863" y="3100904"/>
                <a:chExt cx="122758" cy="1698043"/>
              </a:xfrm>
            </p:grpSpPr>
            <p:sp>
              <p:nvSpPr>
                <p:cNvPr id="5763" name="Google Shape;5763;p5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5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5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5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5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5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5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59"/>
              <p:cNvGrpSpPr/>
              <p:nvPr/>
            </p:nvGrpSpPr>
            <p:grpSpPr>
              <a:xfrm>
                <a:off x="1786057" y="2882501"/>
                <a:ext cx="103104" cy="1426186"/>
                <a:chOff x="6006138" y="3143629"/>
                <a:chExt cx="122758" cy="1698043"/>
              </a:xfrm>
            </p:grpSpPr>
            <p:sp>
              <p:nvSpPr>
                <p:cNvPr id="5771" name="Google Shape;5771;p5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5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5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5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5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5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59"/>
              <p:cNvGrpSpPr/>
              <p:nvPr/>
            </p:nvGrpSpPr>
            <p:grpSpPr>
              <a:xfrm>
                <a:off x="2029422" y="2882501"/>
                <a:ext cx="103104" cy="1426186"/>
                <a:chOff x="6805413" y="3100904"/>
                <a:chExt cx="122758" cy="1698043"/>
              </a:xfrm>
            </p:grpSpPr>
            <p:sp>
              <p:nvSpPr>
                <p:cNvPr id="5779" name="Google Shape;5779;p59"/>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59"/>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59"/>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59"/>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59"/>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59"/>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59"/>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6" name="Google Shape;5786;p59"/>
              <p:cNvGrpSpPr/>
              <p:nvPr/>
            </p:nvGrpSpPr>
            <p:grpSpPr>
              <a:xfrm>
                <a:off x="2272795" y="2882501"/>
                <a:ext cx="103104" cy="1426186"/>
                <a:chOff x="5206863" y="3100904"/>
                <a:chExt cx="122758" cy="1698043"/>
              </a:xfrm>
            </p:grpSpPr>
            <p:sp>
              <p:nvSpPr>
                <p:cNvPr id="5787" name="Google Shape;5787;p5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5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5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5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5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5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5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4" name="Google Shape;5794;p59"/>
              <p:cNvGrpSpPr/>
              <p:nvPr/>
            </p:nvGrpSpPr>
            <p:grpSpPr>
              <a:xfrm>
                <a:off x="1542694" y="2882501"/>
                <a:ext cx="103104" cy="1426186"/>
                <a:chOff x="6006138" y="3143629"/>
                <a:chExt cx="122758" cy="1698043"/>
              </a:xfrm>
            </p:grpSpPr>
            <p:sp>
              <p:nvSpPr>
                <p:cNvPr id="5795" name="Google Shape;5795;p5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5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5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5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5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5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5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02" name="Google Shape;5802;p59"/>
          <p:cNvGrpSpPr/>
          <p:nvPr/>
        </p:nvGrpSpPr>
        <p:grpSpPr>
          <a:xfrm>
            <a:off x="5671260" y="3305994"/>
            <a:ext cx="2749952" cy="870677"/>
            <a:chOff x="238125" y="1725700"/>
            <a:chExt cx="7139025" cy="2260325"/>
          </a:xfrm>
        </p:grpSpPr>
        <p:sp>
          <p:nvSpPr>
            <p:cNvPr id="5803" name="Google Shape;5803;p59"/>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59"/>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59"/>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59"/>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59"/>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59"/>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59"/>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59"/>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59"/>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59"/>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3" name="Google Shape;5813;p59"/>
          <p:cNvGrpSpPr/>
          <p:nvPr/>
        </p:nvGrpSpPr>
        <p:grpSpPr>
          <a:xfrm>
            <a:off x="5941424" y="2247740"/>
            <a:ext cx="1105452" cy="916747"/>
            <a:chOff x="5249100" y="1210600"/>
            <a:chExt cx="3502700" cy="2904775"/>
          </a:xfrm>
        </p:grpSpPr>
        <p:sp>
          <p:nvSpPr>
            <p:cNvPr id="5814" name="Google Shape;5814;p59"/>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59"/>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59"/>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59"/>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8" name="Google Shape;5818;p59"/>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819" name="Google Shape;5819;p59"/>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820" name="Google Shape;5820;p59"/>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821" name="Google Shape;5821;p59"/>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822" name="Google Shape;5822;p59"/>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3" name="Google Shape;5823;p59"/>
          <p:cNvGrpSpPr/>
          <p:nvPr/>
        </p:nvGrpSpPr>
        <p:grpSpPr>
          <a:xfrm>
            <a:off x="7123972" y="967158"/>
            <a:ext cx="1304650" cy="1124856"/>
            <a:chOff x="7287122" y="1165658"/>
            <a:chExt cx="1219413" cy="1051365"/>
          </a:xfrm>
        </p:grpSpPr>
        <p:grpSp>
          <p:nvGrpSpPr>
            <p:cNvPr id="5824" name="Google Shape;5824;p59"/>
            <p:cNvGrpSpPr/>
            <p:nvPr/>
          </p:nvGrpSpPr>
          <p:grpSpPr>
            <a:xfrm>
              <a:off x="7287122" y="1969723"/>
              <a:ext cx="1219413" cy="247300"/>
              <a:chOff x="7287122" y="1969723"/>
              <a:chExt cx="1219413" cy="247300"/>
            </a:xfrm>
          </p:grpSpPr>
          <p:sp>
            <p:nvSpPr>
              <p:cNvPr id="5825" name="Google Shape;5825;p59"/>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6" name="Google Shape;5826;p59"/>
              <p:cNvGrpSpPr/>
              <p:nvPr/>
            </p:nvGrpSpPr>
            <p:grpSpPr>
              <a:xfrm>
                <a:off x="7287122" y="2063892"/>
                <a:ext cx="1151753" cy="73428"/>
                <a:chOff x="7287122" y="2063892"/>
                <a:chExt cx="1151753" cy="73428"/>
              </a:xfrm>
            </p:grpSpPr>
            <p:sp>
              <p:nvSpPr>
                <p:cNvPr id="5827" name="Google Shape;5827;p59"/>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8" name="Google Shape;5828;p59"/>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829" name="Google Shape;5829;p59"/>
            <p:cNvGrpSpPr/>
            <p:nvPr/>
          </p:nvGrpSpPr>
          <p:grpSpPr>
            <a:xfrm>
              <a:off x="7287122" y="1712201"/>
              <a:ext cx="1219403" cy="246767"/>
              <a:chOff x="7287122" y="1712201"/>
              <a:chExt cx="1219403" cy="246767"/>
            </a:xfrm>
          </p:grpSpPr>
          <p:sp>
            <p:nvSpPr>
              <p:cNvPr id="5830" name="Google Shape;5830;p59"/>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1" name="Google Shape;5831;p59"/>
              <p:cNvGrpSpPr/>
              <p:nvPr/>
            </p:nvGrpSpPr>
            <p:grpSpPr>
              <a:xfrm>
                <a:off x="7287122" y="1842861"/>
                <a:ext cx="1005303" cy="73419"/>
                <a:chOff x="7287122" y="1842861"/>
                <a:chExt cx="1005303" cy="73419"/>
              </a:xfrm>
            </p:grpSpPr>
            <p:sp>
              <p:nvSpPr>
                <p:cNvPr id="5832" name="Google Shape;5832;p59"/>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33" name="Google Shape;5833;p59"/>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834" name="Google Shape;5834;p59"/>
            <p:cNvGrpSpPr/>
            <p:nvPr/>
          </p:nvGrpSpPr>
          <p:grpSpPr>
            <a:xfrm>
              <a:off x="7287122" y="1447520"/>
              <a:ext cx="1219403" cy="286667"/>
              <a:chOff x="7287122" y="1447520"/>
              <a:chExt cx="1219403" cy="286667"/>
            </a:xfrm>
          </p:grpSpPr>
          <p:sp>
            <p:nvSpPr>
              <p:cNvPr id="5835" name="Google Shape;5835;p59"/>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6" name="Google Shape;5836;p59"/>
              <p:cNvGrpSpPr/>
              <p:nvPr/>
            </p:nvGrpSpPr>
            <p:grpSpPr>
              <a:xfrm>
                <a:off x="7287122" y="1581977"/>
                <a:ext cx="852803" cy="73428"/>
                <a:chOff x="7287122" y="1581977"/>
                <a:chExt cx="852803" cy="73428"/>
              </a:xfrm>
            </p:grpSpPr>
            <p:sp>
              <p:nvSpPr>
                <p:cNvPr id="5837" name="Google Shape;5837;p59"/>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38" name="Google Shape;5838;p59"/>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839" name="Google Shape;5839;p59"/>
            <p:cNvGrpSpPr/>
            <p:nvPr/>
          </p:nvGrpSpPr>
          <p:grpSpPr>
            <a:xfrm>
              <a:off x="7287122" y="1165658"/>
              <a:ext cx="1219403" cy="344253"/>
              <a:chOff x="7287122" y="1165658"/>
              <a:chExt cx="1219403" cy="344253"/>
            </a:xfrm>
          </p:grpSpPr>
          <p:sp>
            <p:nvSpPr>
              <p:cNvPr id="5840" name="Google Shape;5840;p59"/>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1" name="Google Shape;5841;p59"/>
              <p:cNvGrpSpPr/>
              <p:nvPr/>
            </p:nvGrpSpPr>
            <p:grpSpPr>
              <a:xfrm>
                <a:off x="7287122" y="1341025"/>
                <a:ext cx="695703" cy="73419"/>
                <a:chOff x="7287122" y="1341025"/>
                <a:chExt cx="695703" cy="73419"/>
              </a:xfrm>
            </p:grpSpPr>
            <p:sp>
              <p:nvSpPr>
                <p:cNvPr id="5842" name="Google Shape;5842;p59"/>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43" name="Google Shape;5843;p59"/>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844" name="Google Shape;5844;p59"/>
          <p:cNvGrpSpPr/>
          <p:nvPr/>
        </p:nvGrpSpPr>
        <p:grpSpPr>
          <a:xfrm>
            <a:off x="5790464" y="973181"/>
            <a:ext cx="1397729" cy="1098540"/>
            <a:chOff x="5900602" y="1193063"/>
            <a:chExt cx="1299851" cy="1021707"/>
          </a:xfrm>
        </p:grpSpPr>
        <p:grpSp>
          <p:nvGrpSpPr>
            <p:cNvPr id="5845" name="Google Shape;5845;p59"/>
            <p:cNvGrpSpPr/>
            <p:nvPr/>
          </p:nvGrpSpPr>
          <p:grpSpPr>
            <a:xfrm>
              <a:off x="6520337" y="1193063"/>
              <a:ext cx="341815" cy="799959"/>
              <a:chOff x="6520337" y="1193063"/>
              <a:chExt cx="341815" cy="799959"/>
            </a:xfrm>
          </p:grpSpPr>
          <p:grpSp>
            <p:nvGrpSpPr>
              <p:cNvPr id="5846" name="Google Shape;5846;p59"/>
              <p:cNvGrpSpPr/>
              <p:nvPr/>
            </p:nvGrpSpPr>
            <p:grpSpPr>
              <a:xfrm>
                <a:off x="6520337" y="1589527"/>
                <a:ext cx="213950" cy="403494"/>
                <a:chOff x="6520337" y="1589527"/>
                <a:chExt cx="213950" cy="403494"/>
              </a:xfrm>
            </p:grpSpPr>
            <p:sp>
              <p:nvSpPr>
                <p:cNvPr id="5847" name="Google Shape;5847;p59"/>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59"/>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9" name="Google Shape;5849;p59"/>
              <p:cNvGrpSpPr/>
              <p:nvPr/>
            </p:nvGrpSpPr>
            <p:grpSpPr>
              <a:xfrm>
                <a:off x="6577204" y="1193063"/>
                <a:ext cx="284947" cy="464512"/>
                <a:chOff x="6577204" y="1193063"/>
                <a:chExt cx="284947" cy="464512"/>
              </a:xfrm>
            </p:grpSpPr>
            <p:sp>
              <p:nvSpPr>
                <p:cNvPr id="5850" name="Google Shape;5850;p59"/>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51" name="Google Shape;5851;p59"/>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852" name="Google Shape;5852;p59"/>
            <p:cNvGrpSpPr/>
            <p:nvPr/>
          </p:nvGrpSpPr>
          <p:grpSpPr>
            <a:xfrm>
              <a:off x="6238903" y="1193063"/>
              <a:ext cx="300475" cy="900152"/>
              <a:chOff x="6238903" y="1193063"/>
              <a:chExt cx="300475" cy="900152"/>
            </a:xfrm>
          </p:grpSpPr>
          <p:grpSp>
            <p:nvGrpSpPr>
              <p:cNvPr id="5853" name="Google Shape;5853;p59"/>
              <p:cNvGrpSpPr/>
              <p:nvPr/>
            </p:nvGrpSpPr>
            <p:grpSpPr>
              <a:xfrm>
                <a:off x="6290865" y="1489315"/>
                <a:ext cx="248514" cy="603900"/>
                <a:chOff x="6290865" y="1489315"/>
                <a:chExt cx="248514" cy="603900"/>
              </a:xfrm>
            </p:grpSpPr>
            <p:sp>
              <p:nvSpPr>
                <p:cNvPr id="5854" name="Google Shape;5854;p59"/>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59"/>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6" name="Google Shape;5856;p59"/>
              <p:cNvGrpSpPr/>
              <p:nvPr/>
            </p:nvGrpSpPr>
            <p:grpSpPr>
              <a:xfrm>
                <a:off x="6238903" y="1193063"/>
                <a:ext cx="284947" cy="333087"/>
                <a:chOff x="6238903" y="1193063"/>
                <a:chExt cx="284947" cy="333087"/>
              </a:xfrm>
            </p:grpSpPr>
            <p:sp>
              <p:nvSpPr>
                <p:cNvPr id="5857" name="Google Shape;5857;p59"/>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58" name="Google Shape;5858;p59"/>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859" name="Google Shape;5859;p59"/>
            <p:cNvGrpSpPr/>
            <p:nvPr/>
          </p:nvGrpSpPr>
          <p:grpSpPr>
            <a:xfrm>
              <a:off x="5900602" y="1193063"/>
              <a:ext cx="444345" cy="1021707"/>
              <a:chOff x="5900602" y="1193063"/>
              <a:chExt cx="444345" cy="1021707"/>
            </a:xfrm>
          </p:grpSpPr>
          <p:grpSp>
            <p:nvGrpSpPr>
              <p:cNvPr id="5860" name="Google Shape;5860;p59"/>
              <p:cNvGrpSpPr/>
              <p:nvPr/>
            </p:nvGrpSpPr>
            <p:grpSpPr>
              <a:xfrm>
                <a:off x="6046501" y="1367785"/>
                <a:ext cx="298446" cy="846986"/>
                <a:chOff x="6046501" y="1367785"/>
                <a:chExt cx="298446" cy="846986"/>
              </a:xfrm>
            </p:grpSpPr>
            <p:sp>
              <p:nvSpPr>
                <p:cNvPr id="5861" name="Google Shape;5861;p59"/>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59"/>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3" name="Google Shape;5863;p59"/>
              <p:cNvGrpSpPr/>
              <p:nvPr/>
            </p:nvGrpSpPr>
            <p:grpSpPr>
              <a:xfrm>
                <a:off x="5900602" y="1193063"/>
                <a:ext cx="284947" cy="182312"/>
                <a:chOff x="5900602" y="1193063"/>
                <a:chExt cx="284947" cy="182312"/>
              </a:xfrm>
            </p:grpSpPr>
            <p:sp>
              <p:nvSpPr>
                <p:cNvPr id="5864" name="Google Shape;5864;p59"/>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65" name="Google Shape;5865;p59"/>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866" name="Google Shape;5866;p59"/>
            <p:cNvGrpSpPr/>
            <p:nvPr/>
          </p:nvGrpSpPr>
          <p:grpSpPr>
            <a:xfrm>
              <a:off x="6738300" y="1193063"/>
              <a:ext cx="462153" cy="707634"/>
              <a:chOff x="6738300" y="1193063"/>
              <a:chExt cx="462153" cy="707634"/>
            </a:xfrm>
          </p:grpSpPr>
          <p:grpSp>
            <p:nvGrpSpPr>
              <p:cNvPr id="5867" name="Google Shape;5867;p59"/>
              <p:cNvGrpSpPr/>
              <p:nvPr/>
            </p:nvGrpSpPr>
            <p:grpSpPr>
              <a:xfrm>
                <a:off x="6915505" y="1193063"/>
                <a:ext cx="284947" cy="597387"/>
                <a:chOff x="6915505" y="1193063"/>
                <a:chExt cx="284947" cy="597387"/>
              </a:xfrm>
            </p:grpSpPr>
            <p:sp>
              <p:nvSpPr>
                <p:cNvPr id="5868" name="Google Shape;5868;p59"/>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69" name="Google Shape;5869;p59"/>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870" name="Google Shape;5870;p59"/>
              <p:cNvGrpSpPr/>
              <p:nvPr/>
            </p:nvGrpSpPr>
            <p:grpSpPr>
              <a:xfrm>
                <a:off x="6738300" y="1684725"/>
                <a:ext cx="230066" cy="215971"/>
                <a:chOff x="6738300" y="1684725"/>
                <a:chExt cx="230066" cy="215971"/>
              </a:xfrm>
            </p:grpSpPr>
            <p:sp>
              <p:nvSpPr>
                <p:cNvPr id="5871" name="Google Shape;5871;p59"/>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59"/>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5876"/>
        <p:cNvGrpSpPr/>
        <p:nvPr/>
      </p:nvGrpSpPr>
      <p:grpSpPr>
        <a:xfrm>
          <a:off x="0" y="0"/>
          <a:ext cx="0" cy="0"/>
          <a:chOff x="0" y="0"/>
          <a:chExt cx="0" cy="0"/>
        </a:xfrm>
      </p:grpSpPr>
      <p:grpSp>
        <p:nvGrpSpPr>
          <p:cNvPr id="5877" name="Google Shape;5877;p60"/>
          <p:cNvGrpSpPr/>
          <p:nvPr/>
        </p:nvGrpSpPr>
        <p:grpSpPr>
          <a:xfrm>
            <a:off x="821785" y="2307635"/>
            <a:ext cx="339235" cy="298186"/>
            <a:chOff x="898875" y="244725"/>
            <a:chExt cx="481800" cy="423500"/>
          </a:xfrm>
        </p:grpSpPr>
        <p:sp>
          <p:nvSpPr>
            <p:cNvPr id="5878" name="Google Shape;5878;p60"/>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9" name="Google Shape;5879;p60"/>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60"/>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1" name="Google Shape;5881;p60"/>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2" name="Google Shape;5882;p60"/>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3" name="Google Shape;5883;p60"/>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4" name="Google Shape;5884;p60"/>
          <p:cNvGrpSpPr/>
          <p:nvPr/>
        </p:nvGrpSpPr>
        <p:grpSpPr>
          <a:xfrm>
            <a:off x="1260167" y="2287103"/>
            <a:ext cx="298169" cy="339253"/>
            <a:chOff x="1529350" y="258825"/>
            <a:chExt cx="423475" cy="481825"/>
          </a:xfrm>
        </p:grpSpPr>
        <p:sp>
          <p:nvSpPr>
            <p:cNvPr id="5885" name="Google Shape;5885;p6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6" name="Google Shape;5886;p6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7" name="Google Shape;5887;p60"/>
          <p:cNvGrpSpPr/>
          <p:nvPr/>
        </p:nvGrpSpPr>
        <p:grpSpPr>
          <a:xfrm>
            <a:off x="2102437" y="2287102"/>
            <a:ext cx="298169" cy="339253"/>
            <a:chOff x="2707500" y="249400"/>
            <a:chExt cx="423475" cy="481825"/>
          </a:xfrm>
        </p:grpSpPr>
        <p:sp>
          <p:nvSpPr>
            <p:cNvPr id="5888" name="Google Shape;5888;p60"/>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9" name="Google Shape;5889;p60"/>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0" name="Google Shape;5890;p60"/>
          <p:cNvGrpSpPr/>
          <p:nvPr/>
        </p:nvGrpSpPr>
        <p:grpSpPr>
          <a:xfrm>
            <a:off x="2516052" y="2287428"/>
            <a:ext cx="305386" cy="338602"/>
            <a:chOff x="3300325" y="249875"/>
            <a:chExt cx="433725" cy="480900"/>
          </a:xfrm>
        </p:grpSpPr>
        <p:sp>
          <p:nvSpPr>
            <p:cNvPr id="5891" name="Google Shape;5891;p6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2" name="Google Shape;5892;p6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6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4" name="Google Shape;5894;p6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5" name="Google Shape;5895;p6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6" name="Google Shape;5896;p6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7" name="Google Shape;5897;p60"/>
          <p:cNvGrpSpPr/>
          <p:nvPr/>
        </p:nvGrpSpPr>
        <p:grpSpPr>
          <a:xfrm>
            <a:off x="1653142" y="2367273"/>
            <a:ext cx="340890" cy="178912"/>
            <a:chOff x="2084325" y="363300"/>
            <a:chExt cx="484150" cy="254100"/>
          </a:xfrm>
        </p:grpSpPr>
        <p:sp>
          <p:nvSpPr>
            <p:cNvPr id="5898" name="Google Shape;5898;p60"/>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9" name="Google Shape;5899;p60"/>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0" name="Google Shape;5900;p60"/>
          <p:cNvGrpSpPr/>
          <p:nvPr/>
        </p:nvGrpSpPr>
        <p:grpSpPr>
          <a:xfrm>
            <a:off x="2905137" y="2287349"/>
            <a:ext cx="352349" cy="338760"/>
            <a:chOff x="3854700" y="249750"/>
            <a:chExt cx="500425" cy="481125"/>
          </a:xfrm>
        </p:grpSpPr>
        <p:sp>
          <p:nvSpPr>
            <p:cNvPr id="5901" name="Google Shape;5901;p60"/>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2" name="Google Shape;5902;p60"/>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60"/>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4" name="Google Shape;5904;p60"/>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5" name="Google Shape;5905;p60"/>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6" name="Google Shape;5906;p60"/>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7" name="Google Shape;5907;p60"/>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8" name="Google Shape;5908;p60"/>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9" name="Google Shape;5909;p60"/>
          <p:cNvGrpSpPr/>
          <p:nvPr/>
        </p:nvGrpSpPr>
        <p:grpSpPr>
          <a:xfrm>
            <a:off x="3323126" y="2287349"/>
            <a:ext cx="352349" cy="338760"/>
            <a:chOff x="4447550" y="249750"/>
            <a:chExt cx="500425" cy="481125"/>
          </a:xfrm>
        </p:grpSpPr>
        <p:sp>
          <p:nvSpPr>
            <p:cNvPr id="5910" name="Google Shape;5910;p60"/>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1" name="Google Shape;5911;p60"/>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2" name="Google Shape;5912;p60"/>
          <p:cNvGrpSpPr/>
          <p:nvPr/>
        </p:nvGrpSpPr>
        <p:grpSpPr>
          <a:xfrm>
            <a:off x="3752328" y="2287102"/>
            <a:ext cx="339253" cy="339253"/>
            <a:chOff x="5049725" y="249400"/>
            <a:chExt cx="481825" cy="481825"/>
          </a:xfrm>
        </p:grpSpPr>
        <p:sp>
          <p:nvSpPr>
            <p:cNvPr id="5913" name="Google Shape;5913;p60"/>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4" name="Google Shape;5914;p60"/>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5" name="Google Shape;5915;p60"/>
          <p:cNvGrpSpPr/>
          <p:nvPr/>
        </p:nvGrpSpPr>
        <p:grpSpPr>
          <a:xfrm>
            <a:off x="4166269" y="2287102"/>
            <a:ext cx="339253" cy="339253"/>
            <a:chOff x="5660400" y="238125"/>
            <a:chExt cx="481825" cy="481825"/>
          </a:xfrm>
        </p:grpSpPr>
        <p:sp>
          <p:nvSpPr>
            <p:cNvPr id="5916" name="Google Shape;5916;p6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6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8" name="Google Shape;5918;p60"/>
          <p:cNvGrpSpPr/>
          <p:nvPr/>
        </p:nvGrpSpPr>
        <p:grpSpPr>
          <a:xfrm>
            <a:off x="4582955" y="2287102"/>
            <a:ext cx="339253" cy="339253"/>
            <a:chOff x="6235400" y="249400"/>
            <a:chExt cx="481825" cy="481825"/>
          </a:xfrm>
        </p:grpSpPr>
        <p:sp>
          <p:nvSpPr>
            <p:cNvPr id="5919" name="Google Shape;5919;p60"/>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60"/>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1" name="Google Shape;5921;p60"/>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2" name="Google Shape;5922;p60"/>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3" name="Google Shape;5923;p60"/>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4" name="Google Shape;5924;p60"/>
          <p:cNvGrpSpPr/>
          <p:nvPr/>
        </p:nvGrpSpPr>
        <p:grpSpPr>
          <a:xfrm>
            <a:off x="821301" y="2731810"/>
            <a:ext cx="340204" cy="298116"/>
            <a:chOff x="899850" y="871450"/>
            <a:chExt cx="483175" cy="423400"/>
          </a:xfrm>
        </p:grpSpPr>
        <p:sp>
          <p:nvSpPr>
            <p:cNvPr id="5925" name="Google Shape;5925;p60"/>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60"/>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7" name="Google Shape;5927;p60"/>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8" name="Google Shape;5928;p60"/>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29" name="Google Shape;5929;p60"/>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30" name="Google Shape;5930;p60"/>
          <p:cNvGrpSpPr/>
          <p:nvPr/>
        </p:nvGrpSpPr>
        <p:grpSpPr>
          <a:xfrm>
            <a:off x="1653301" y="2711232"/>
            <a:ext cx="340573" cy="339271"/>
            <a:chOff x="2085450" y="842250"/>
            <a:chExt cx="483700" cy="481850"/>
          </a:xfrm>
        </p:grpSpPr>
        <p:sp>
          <p:nvSpPr>
            <p:cNvPr id="5931" name="Google Shape;5931;p6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6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6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4" name="Google Shape;5934;p60"/>
          <p:cNvGrpSpPr/>
          <p:nvPr/>
        </p:nvGrpSpPr>
        <p:grpSpPr>
          <a:xfrm>
            <a:off x="2081868" y="2711241"/>
            <a:ext cx="339306" cy="339253"/>
            <a:chOff x="2685825" y="840375"/>
            <a:chExt cx="481900" cy="481825"/>
          </a:xfrm>
        </p:grpSpPr>
        <p:sp>
          <p:nvSpPr>
            <p:cNvPr id="5935" name="Google Shape;5935;p60"/>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6" name="Google Shape;5936;p60"/>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7" name="Google Shape;5937;p60"/>
          <p:cNvGrpSpPr/>
          <p:nvPr/>
        </p:nvGrpSpPr>
        <p:grpSpPr>
          <a:xfrm>
            <a:off x="2493529" y="2710924"/>
            <a:ext cx="350431" cy="339887"/>
            <a:chOff x="3270675" y="841800"/>
            <a:chExt cx="497700" cy="482725"/>
          </a:xfrm>
        </p:grpSpPr>
        <p:sp>
          <p:nvSpPr>
            <p:cNvPr id="5938" name="Google Shape;5938;p60"/>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9" name="Google Shape;5939;p60"/>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0" name="Google Shape;5940;p60"/>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41" name="Google Shape;5941;p60"/>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42" name="Google Shape;5942;p60"/>
          <p:cNvGrpSpPr/>
          <p:nvPr/>
        </p:nvGrpSpPr>
        <p:grpSpPr>
          <a:xfrm>
            <a:off x="3329675" y="2731783"/>
            <a:ext cx="339253" cy="298169"/>
            <a:chOff x="4467200" y="877100"/>
            <a:chExt cx="481825" cy="423475"/>
          </a:xfrm>
        </p:grpSpPr>
        <p:sp>
          <p:nvSpPr>
            <p:cNvPr id="5943" name="Google Shape;5943;p6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6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6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6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7" name="Google Shape;5947;p60"/>
          <p:cNvGrpSpPr/>
          <p:nvPr/>
        </p:nvGrpSpPr>
        <p:grpSpPr>
          <a:xfrm>
            <a:off x="3744565" y="2711232"/>
            <a:ext cx="354778" cy="339271"/>
            <a:chOff x="5045500" y="842250"/>
            <a:chExt cx="503875" cy="481850"/>
          </a:xfrm>
        </p:grpSpPr>
        <p:sp>
          <p:nvSpPr>
            <p:cNvPr id="5948" name="Google Shape;5948;p60"/>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9" name="Google Shape;5949;p60"/>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0" name="Google Shape;5950;p60"/>
          <p:cNvGrpSpPr/>
          <p:nvPr/>
        </p:nvGrpSpPr>
        <p:grpSpPr>
          <a:xfrm>
            <a:off x="4167413" y="2737451"/>
            <a:ext cx="336965" cy="286833"/>
            <a:chOff x="5645200" y="879425"/>
            <a:chExt cx="478575" cy="407375"/>
          </a:xfrm>
        </p:grpSpPr>
        <p:sp>
          <p:nvSpPr>
            <p:cNvPr id="5951" name="Google Shape;5951;p60"/>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60"/>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60"/>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4" name="Google Shape;5954;p60"/>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5" name="Google Shape;5955;p60"/>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60"/>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7" name="Google Shape;5957;p60"/>
          <p:cNvGrpSpPr/>
          <p:nvPr/>
        </p:nvGrpSpPr>
        <p:grpSpPr>
          <a:xfrm>
            <a:off x="4603488" y="2711241"/>
            <a:ext cx="298186" cy="339253"/>
            <a:chOff x="6264525" y="842250"/>
            <a:chExt cx="423500" cy="481825"/>
          </a:xfrm>
        </p:grpSpPr>
        <p:sp>
          <p:nvSpPr>
            <p:cNvPr id="5958" name="Google Shape;5958;p60"/>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60"/>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60"/>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1" name="Google Shape;5961;p60"/>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60"/>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60"/>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60"/>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5" name="Google Shape;5965;p60"/>
          <p:cNvGrpSpPr/>
          <p:nvPr/>
        </p:nvGrpSpPr>
        <p:grpSpPr>
          <a:xfrm>
            <a:off x="821776" y="3125895"/>
            <a:ext cx="339253" cy="339253"/>
            <a:chOff x="900750" y="1436075"/>
            <a:chExt cx="481825" cy="481825"/>
          </a:xfrm>
        </p:grpSpPr>
        <p:sp>
          <p:nvSpPr>
            <p:cNvPr id="5966" name="Google Shape;5966;p60"/>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7" name="Google Shape;5967;p60"/>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8" name="Google Shape;5968;p60"/>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60"/>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0" name="Google Shape;5970;p60"/>
          <p:cNvGrpSpPr/>
          <p:nvPr/>
        </p:nvGrpSpPr>
        <p:grpSpPr>
          <a:xfrm>
            <a:off x="1239624" y="3186183"/>
            <a:ext cx="339253" cy="218676"/>
            <a:chOff x="1492675" y="1520750"/>
            <a:chExt cx="481825" cy="310575"/>
          </a:xfrm>
        </p:grpSpPr>
        <p:sp>
          <p:nvSpPr>
            <p:cNvPr id="5971" name="Google Shape;5971;p60"/>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2" name="Google Shape;5972;p60"/>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3" name="Google Shape;5973;p60"/>
          <p:cNvGrpSpPr/>
          <p:nvPr/>
        </p:nvGrpSpPr>
        <p:grpSpPr>
          <a:xfrm>
            <a:off x="1647421" y="3125877"/>
            <a:ext cx="352332" cy="339288"/>
            <a:chOff x="2071000" y="1435025"/>
            <a:chExt cx="500400" cy="481875"/>
          </a:xfrm>
        </p:grpSpPr>
        <p:sp>
          <p:nvSpPr>
            <p:cNvPr id="5974" name="Google Shape;5974;p60"/>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60"/>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6" name="Google Shape;5976;p60"/>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7" name="Google Shape;5977;p60"/>
          <p:cNvGrpSpPr/>
          <p:nvPr/>
        </p:nvGrpSpPr>
        <p:grpSpPr>
          <a:xfrm>
            <a:off x="2075584" y="3146709"/>
            <a:ext cx="351874" cy="297623"/>
            <a:chOff x="2678350" y="1464650"/>
            <a:chExt cx="499750" cy="422700"/>
          </a:xfrm>
        </p:grpSpPr>
        <p:sp>
          <p:nvSpPr>
            <p:cNvPr id="5978" name="Google Shape;5978;p60"/>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60"/>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60"/>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1" name="Google Shape;5981;p60"/>
          <p:cNvGrpSpPr/>
          <p:nvPr/>
        </p:nvGrpSpPr>
        <p:grpSpPr>
          <a:xfrm>
            <a:off x="2499118" y="3125895"/>
            <a:ext cx="339253" cy="339253"/>
            <a:chOff x="3271200" y="1435075"/>
            <a:chExt cx="481825" cy="481825"/>
          </a:xfrm>
        </p:grpSpPr>
        <p:sp>
          <p:nvSpPr>
            <p:cNvPr id="5982" name="Google Shape;5982;p60"/>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3" name="Google Shape;5983;p60"/>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4" name="Google Shape;5984;p60"/>
          <p:cNvGrpSpPr/>
          <p:nvPr/>
        </p:nvGrpSpPr>
        <p:grpSpPr>
          <a:xfrm>
            <a:off x="2909591" y="3125877"/>
            <a:ext cx="343442" cy="339288"/>
            <a:chOff x="3858100" y="1435075"/>
            <a:chExt cx="487775" cy="481875"/>
          </a:xfrm>
        </p:grpSpPr>
        <p:sp>
          <p:nvSpPr>
            <p:cNvPr id="5985" name="Google Shape;5985;p60"/>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6" name="Google Shape;5986;p60"/>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7" name="Google Shape;5987;p60"/>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60"/>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9" name="Google Shape;5989;p60"/>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0" name="Google Shape;5990;p60"/>
          <p:cNvGrpSpPr/>
          <p:nvPr/>
        </p:nvGrpSpPr>
        <p:grpSpPr>
          <a:xfrm>
            <a:off x="3329674" y="3125895"/>
            <a:ext cx="339253" cy="339253"/>
            <a:chOff x="4456875" y="1435075"/>
            <a:chExt cx="481825" cy="481825"/>
          </a:xfrm>
        </p:grpSpPr>
        <p:sp>
          <p:nvSpPr>
            <p:cNvPr id="5991" name="Google Shape;5991;p6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6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6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6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5" name="Google Shape;5995;p6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6" name="Google Shape;5996;p6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7" name="Google Shape;5997;p6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8" name="Google Shape;5998;p6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6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0" name="Google Shape;6000;p6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1" name="Google Shape;6001;p6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2" name="Google Shape;6002;p6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6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4" name="Google Shape;6004;p6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5" name="Google Shape;6005;p6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6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6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6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6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0" name="Google Shape;6010;p60"/>
          <p:cNvGrpSpPr/>
          <p:nvPr/>
        </p:nvGrpSpPr>
        <p:grpSpPr>
          <a:xfrm>
            <a:off x="3750665" y="3125886"/>
            <a:ext cx="342580" cy="339271"/>
            <a:chOff x="5049725" y="1435050"/>
            <a:chExt cx="486550" cy="481850"/>
          </a:xfrm>
        </p:grpSpPr>
        <p:sp>
          <p:nvSpPr>
            <p:cNvPr id="6011" name="Google Shape;6011;p60"/>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60"/>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3" name="Google Shape;6013;p60"/>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4" name="Google Shape;6014;p60"/>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5" name="Google Shape;6015;p60"/>
          <p:cNvGrpSpPr/>
          <p:nvPr/>
        </p:nvGrpSpPr>
        <p:grpSpPr>
          <a:xfrm>
            <a:off x="4166216" y="3125895"/>
            <a:ext cx="339359" cy="339253"/>
            <a:chOff x="5642475" y="1435075"/>
            <a:chExt cx="481975" cy="481825"/>
          </a:xfrm>
        </p:grpSpPr>
        <p:sp>
          <p:nvSpPr>
            <p:cNvPr id="6016" name="Google Shape;6016;p60"/>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7" name="Google Shape;6017;p60"/>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8" name="Google Shape;6018;p60"/>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9" name="Google Shape;6019;p60"/>
          <p:cNvGrpSpPr/>
          <p:nvPr/>
        </p:nvGrpSpPr>
        <p:grpSpPr>
          <a:xfrm>
            <a:off x="4580702" y="3125886"/>
            <a:ext cx="343759" cy="339271"/>
            <a:chOff x="6232000" y="1435050"/>
            <a:chExt cx="488225" cy="481850"/>
          </a:xfrm>
        </p:grpSpPr>
        <p:sp>
          <p:nvSpPr>
            <p:cNvPr id="6020" name="Google Shape;6020;p60"/>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1" name="Google Shape;6021;p60"/>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60"/>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60"/>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4" name="Google Shape;6024;p60"/>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5" name="Google Shape;6025;p60"/>
          <p:cNvGrpSpPr/>
          <p:nvPr/>
        </p:nvGrpSpPr>
        <p:grpSpPr>
          <a:xfrm>
            <a:off x="841438" y="3539545"/>
            <a:ext cx="299929" cy="337792"/>
            <a:chOff x="924450" y="2028975"/>
            <a:chExt cx="425975" cy="479750"/>
          </a:xfrm>
        </p:grpSpPr>
        <p:sp>
          <p:nvSpPr>
            <p:cNvPr id="6026" name="Google Shape;6026;p60"/>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60"/>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60"/>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9" name="Google Shape;6029;p60"/>
          <p:cNvGrpSpPr/>
          <p:nvPr/>
        </p:nvGrpSpPr>
        <p:grpSpPr>
          <a:xfrm>
            <a:off x="1653934" y="3559347"/>
            <a:ext cx="339306" cy="298186"/>
            <a:chOff x="2085450" y="2057100"/>
            <a:chExt cx="481900" cy="423500"/>
          </a:xfrm>
        </p:grpSpPr>
        <p:sp>
          <p:nvSpPr>
            <p:cNvPr id="6030" name="Google Shape;6030;p60"/>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1" name="Google Shape;6031;p60"/>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2" name="Google Shape;6032;p60"/>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3" name="Google Shape;6033;p60"/>
          <p:cNvGrpSpPr/>
          <p:nvPr/>
        </p:nvGrpSpPr>
        <p:grpSpPr>
          <a:xfrm>
            <a:off x="2081868" y="3582592"/>
            <a:ext cx="339306" cy="251698"/>
            <a:chOff x="2678275" y="2090100"/>
            <a:chExt cx="481900" cy="357475"/>
          </a:xfrm>
        </p:grpSpPr>
        <p:sp>
          <p:nvSpPr>
            <p:cNvPr id="6034" name="Google Shape;6034;p60"/>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5" name="Google Shape;6035;p60"/>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60"/>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60"/>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60"/>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9" name="Google Shape;6039;p60"/>
          <p:cNvGrpSpPr/>
          <p:nvPr/>
        </p:nvGrpSpPr>
        <p:grpSpPr>
          <a:xfrm>
            <a:off x="2559072" y="3594790"/>
            <a:ext cx="219345" cy="227301"/>
            <a:chOff x="3357325" y="2093500"/>
            <a:chExt cx="311525" cy="322825"/>
          </a:xfrm>
        </p:grpSpPr>
        <p:sp>
          <p:nvSpPr>
            <p:cNvPr id="6040" name="Google Shape;6040;p60"/>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60"/>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2" name="Google Shape;6042;p60"/>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43" name="Google Shape;6043;p60"/>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44" name="Google Shape;6044;p60"/>
          <p:cNvGrpSpPr/>
          <p:nvPr/>
        </p:nvGrpSpPr>
        <p:grpSpPr>
          <a:xfrm>
            <a:off x="3353262" y="3538814"/>
            <a:ext cx="292078" cy="339253"/>
            <a:chOff x="4492800" y="2027925"/>
            <a:chExt cx="414825" cy="481825"/>
          </a:xfrm>
        </p:grpSpPr>
        <p:sp>
          <p:nvSpPr>
            <p:cNvPr id="6045" name="Google Shape;6045;p60"/>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6" name="Google Shape;6046;p60"/>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7" name="Google Shape;6047;p60"/>
          <p:cNvGrpSpPr/>
          <p:nvPr/>
        </p:nvGrpSpPr>
        <p:grpSpPr>
          <a:xfrm>
            <a:off x="3752354" y="3538805"/>
            <a:ext cx="339200" cy="339271"/>
            <a:chOff x="5049725" y="2027900"/>
            <a:chExt cx="481750" cy="481850"/>
          </a:xfrm>
        </p:grpSpPr>
        <p:sp>
          <p:nvSpPr>
            <p:cNvPr id="6048" name="Google Shape;6048;p60"/>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60"/>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60"/>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1" name="Google Shape;6051;p60"/>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2" name="Google Shape;6052;p60"/>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3" name="Google Shape;6053;p60"/>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60"/>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60"/>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6" name="Google Shape;6056;p60"/>
          <p:cNvGrpSpPr/>
          <p:nvPr/>
        </p:nvGrpSpPr>
        <p:grpSpPr>
          <a:xfrm>
            <a:off x="4225950" y="3538893"/>
            <a:ext cx="219890" cy="339095"/>
            <a:chOff x="5726350" y="2028150"/>
            <a:chExt cx="312300" cy="481600"/>
          </a:xfrm>
        </p:grpSpPr>
        <p:sp>
          <p:nvSpPr>
            <p:cNvPr id="6057" name="Google Shape;6057;p60"/>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8" name="Google Shape;6058;p60"/>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9" name="Google Shape;6059;p60"/>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0" name="Google Shape;6060;p60"/>
          <p:cNvGrpSpPr/>
          <p:nvPr/>
        </p:nvGrpSpPr>
        <p:grpSpPr>
          <a:xfrm>
            <a:off x="4586141" y="3542000"/>
            <a:ext cx="332881" cy="332881"/>
            <a:chOff x="6239925" y="2032450"/>
            <a:chExt cx="472775" cy="472775"/>
          </a:xfrm>
        </p:grpSpPr>
        <p:sp>
          <p:nvSpPr>
            <p:cNvPr id="6061" name="Google Shape;6061;p60"/>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2" name="Google Shape;6062;p60"/>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3" name="Google Shape;6063;p60"/>
          <p:cNvGrpSpPr/>
          <p:nvPr/>
        </p:nvGrpSpPr>
        <p:grpSpPr>
          <a:xfrm>
            <a:off x="5035233" y="2364092"/>
            <a:ext cx="334641" cy="185425"/>
            <a:chOff x="903075" y="2730000"/>
            <a:chExt cx="475275" cy="263350"/>
          </a:xfrm>
        </p:grpSpPr>
        <p:sp>
          <p:nvSpPr>
            <p:cNvPr id="6064" name="Google Shape;6064;p60"/>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60"/>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60"/>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7" name="Google Shape;6067;p60"/>
          <p:cNvGrpSpPr/>
          <p:nvPr/>
        </p:nvGrpSpPr>
        <p:grpSpPr>
          <a:xfrm>
            <a:off x="1239624" y="3538814"/>
            <a:ext cx="339253" cy="339253"/>
            <a:chOff x="1492675" y="2027925"/>
            <a:chExt cx="481825" cy="481825"/>
          </a:xfrm>
        </p:grpSpPr>
        <p:sp>
          <p:nvSpPr>
            <p:cNvPr id="6068" name="Google Shape;6068;p60"/>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60"/>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0" name="Google Shape;6070;p60"/>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1" name="Google Shape;6071;p60"/>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60"/>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3" name="Google Shape;6073;p60"/>
          <p:cNvGrpSpPr/>
          <p:nvPr/>
        </p:nvGrpSpPr>
        <p:grpSpPr>
          <a:xfrm>
            <a:off x="5466000" y="2287178"/>
            <a:ext cx="339253" cy="339253"/>
            <a:chOff x="1492675" y="2620775"/>
            <a:chExt cx="481825" cy="481825"/>
          </a:xfrm>
        </p:grpSpPr>
        <p:sp>
          <p:nvSpPr>
            <p:cNvPr id="6074" name="Google Shape;6074;p60"/>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60"/>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76" name="Google Shape;6076;p60"/>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77" name="Google Shape;6077;p60"/>
          <p:cNvGrpSpPr/>
          <p:nvPr/>
        </p:nvGrpSpPr>
        <p:grpSpPr>
          <a:xfrm>
            <a:off x="6289754" y="2303161"/>
            <a:ext cx="333585" cy="307287"/>
            <a:chOff x="2682350" y="2643425"/>
            <a:chExt cx="473775" cy="436425"/>
          </a:xfrm>
        </p:grpSpPr>
        <p:sp>
          <p:nvSpPr>
            <p:cNvPr id="6078" name="Google Shape;6078;p60"/>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60"/>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60"/>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1" name="Google Shape;6081;p60"/>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2" name="Google Shape;6082;p60"/>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60"/>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4" name="Google Shape;6084;p60"/>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5" name="Google Shape;6085;p60"/>
          <p:cNvGrpSpPr/>
          <p:nvPr/>
        </p:nvGrpSpPr>
        <p:grpSpPr>
          <a:xfrm>
            <a:off x="6755243" y="2287178"/>
            <a:ext cx="238531" cy="339253"/>
            <a:chOff x="3342725" y="2620775"/>
            <a:chExt cx="338775" cy="481825"/>
          </a:xfrm>
        </p:grpSpPr>
        <p:sp>
          <p:nvSpPr>
            <p:cNvPr id="6086" name="Google Shape;6086;p60"/>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7" name="Google Shape;6087;p60"/>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8" name="Google Shape;6088;p60"/>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9" name="Google Shape;6089;p60"/>
          <p:cNvGrpSpPr/>
          <p:nvPr/>
        </p:nvGrpSpPr>
        <p:grpSpPr>
          <a:xfrm>
            <a:off x="7148994" y="2287178"/>
            <a:ext cx="278296" cy="339253"/>
            <a:chOff x="3907325" y="2620775"/>
            <a:chExt cx="395250" cy="481825"/>
          </a:xfrm>
        </p:grpSpPr>
        <p:sp>
          <p:nvSpPr>
            <p:cNvPr id="6090" name="Google Shape;6090;p60"/>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1" name="Google Shape;6091;p60"/>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60"/>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3" name="Google Shape;6093;p60"/>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4" name="Google Shape;6094;p60"/>
          <p:cNvGrpSpPr/>
          <p:nvPr/>
        </p:nvGrpSpPr>
        <p:grpSpPr>
          <a:xfrm>
            <a:off x="7542181" y="2297783"/>
            <a:ext cx="339253" cy="318042"/>
            <a:chOff x="4456875" y="2635825"/>
            <a:chExt cx="481825" cy="451700"/>
          </a:xfrm>
        </p:grpSpPr>
        <p:sp>
          <p:nvSpPr>
            <p:cNvPr id="6095" name="Google Shape;6095;p6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6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6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8" name="Google Shape;6098;p6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9" name="Google Shape;6099;p6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0" name="Google Shape;6100;p6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1" name="Google Shape;6101;p60"/>
          <p:cNvGrpSpPr/>
          <p:nvPr/>
        </p:nvGrpSpPr>
        <p:grpSpPr>
          <a:xfrm>
            <a:off x="7967105" y="2297783"/>
            <a:ext cx="339253" cy="318042"/>
            <a:chOff x="5049725" y="2635825"/>
            <a:chExt cx="481825" cy="451700"/>
          </a:xfrm>
        </p:grpSpPr>
        <p:sp>
          <p:nvSpPr>
            <p:cNvPr id="6102" name="Google Shape;6102;p60"/>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60"/>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60"/>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5" name="Google Shape;6105;p60"/>
          <p:cNvGrpSpPr/>
          <p:nvPr/>
        </p:nvGrpSpPr>
        <p:grpSpPr>
          <a:xfrm>
            <a:off x="2211475" y="3952243"/>
            <a:ext cx="338566" cy="338373"/>
            <a:chOff x="5643000" y="2621375"/>
            <a:chExt cx="480850" cy="480575"/>
          </a:xfrm>
        </p:grpSpPr>
        <p:sp>
          <p:nvSpPr>
            <p:cNvPr id="6106" name="Google Shape;6106;p60"/>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7" name="Google Shape;6107;p60"/>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60"/>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9" name="Google Shape;6109;p60"/>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60"/>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60"/>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2" name="Google Shape;6112;p60"/>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3" name="Google Shape;6113;p60"/>
          <p:cNvGrpSpPr/>
          <p:nvPr/>
        </p:nvGrpSpPr>
        <p:grpSpPr>
          <a:xfrm>
            <a:off x="4032695" y="3951803"/>
            <a:ext cx="339359" cy="339253"/>
            <a:chOff x="6235250" y="2620775"/>
            <a:chExt cx="481975" cy="481825"/>
          </a:xfrm>
        </p:grpSpPr>
        <p:sp>
          <p:nvSpPr>
            <p:cNvPr id="6114" name="Google Shape;6114;p60"/>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60"/>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60"/>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7" name="Google Shape;6117;p60"/>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8" name="Google Shape;6118;p60"/>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19" name="Google Shape;6119;p60"/>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20" name="Google Shape;6120;p60"/>
          <p:cNvGrpSpPr/>
          <p:nvPr/>
        </p:nvGrpSpPr>
        <p:grpSpPr>
          <a:xfrm>
            <a:off x="5465078" y="2711317"/>
            <a:ext cx="341101" cy="339253"/>
            <a:chOff x="1535000" y="3223325"/>
            <a:chExt cx="484450" cy="481825"/>
          </a:xfrm>
        </p:grpSpPr>
        <p:sp>
          <p:nvSpPr>
            <p:cNvPr id="6121" name="Google Shape;6121;p60"/>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60"/>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3" name="Google Shape;6123;p60"/>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4" name="Google Shape;6124;p60"/>
          <p:cNvGrpSpPr/>
          <p:nvPr/>
        </p:nvGrpSpPr>
        <p:grpSpPr>
          <a:xfrm>
            <a:off x="5872645" y="2746618"/>
            <a:ext cx="339253" cy="268649"/>
            <a:chOff x="2085525" y="3263750"/>
            <a:chExt cx="481825" cy="381550"/>
          </a:xfrm>
        </p:grpSpPr>
        <p:sp>
          <p:nvSpPr>
            <p:cNvPr id="6125" name="Google Shape;6125;p60"/>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6" name="Google Shape;6126;p60"/>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27" name="Google Shape;6127;p60"/>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28" name="Google Shape;6128;p60"/>
          <p:cNvGrpSpPr/>
          <p:nvPr/>
        </p:nvGrpSpPr>
        <p:grpSpPr>
          <a:xfrm>
            <a:off x="6704407" y="2711308"/>
            <a:ext cx="340204" cy="339271"/>
            <a:chOff x="3270450" y="3213625"/>
            <a:chExt cx="483175" cy="481850"/>
          </a:xfrm>
        </p:grpSpPr>
        <p:sp>
          <p:nvSpPr>
            <p:cNvPr id="6129" name="Google Shape;6129;p60"/>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0" name="Google Shape;6130;p60"/>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1" name="Google Shape;6131;p60"/>
          <p:cNvGrpSpPr/>
          <p:nvPr/>
        </p:nvGrpSpPr>
        <p:grpSpPr>
          <a:xfrm>
            <a:off x="7203676" y="2711317"/>
            <a:ext cx="168931" cy="339253"/>
            <a:chOff x="3984950" y="3213600"/>
            <a:chExt cx="239925" cy="481825"/>
          </a:xfrm>
        </p:grpSpPr>
        <p:sp>
          <p:nvSpPr>
            <p:cNvPr id="6132" name="Google Shape;6132;p60"/>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60"/>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34" name="Google Shape;6134;p60"/>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60"/>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36" name="Google Shape;6136;p60"/>
          <p:cNvGrpSpPr/>
          <p:nvPr/>
        </p:nvGrpSpPr>
        <p:grpSpPr>
          <a:xfrm>
            <a:off x="1736111" y="3981487"/>
            <a:ext cx="355218" cy="279880"/>
            <a:chOff x="5629975" y="3255775"/>
            <a:chExt cx="504500" cy="397500"/>
          </a:xfrm>
        </p:grpSpPr>
        <p:sp>
          <p:nvSpPr>
            <p:cNvPr id="6137" name="Google Shape;6137;p60"/>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8" name="Google Shape;6138;p60"/>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60"/>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0" name="Google Shape;6140;p60"/>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1" name="Google Shape;6141;p60"/>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2" name="Google Shape;6142;p60"/>
          <p:cNvGrpSpPr/>
          <p:nvPr/>
        </p:nvGrpSpPr>
        <p:grpSpPr>
          <a:xfrm>
            <a:off x="3572294" y="3981593"/>
            <a:ext cx="340256" cy="279669"/>
            <a:chOff x="6234950" y="3255925"/>
            <a:chExt cx="483250" cy="397200"/>
          </a:xfrm>
        </p:grpSpPr>
        <p:sp>
          <p:nvSpPr>
            <p:cNvPr id="6143" name="Google Shape;6143;p60"/>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60"/>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5" name="Google Shape;6145;p60"/>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6" name="Google Shape;6146;p60"/>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60"/>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60"/>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9" name="Google Shape;6149;p60"/>
          <p:cNvGrpSpPr/>
          <p:nvPr/>
        </p:nvGrpSpPr>
        <p:grpSpPr>
          <a:xfrm>
            <a:off x="5043532" y="3125970"/>
            <a:ext cx="318042" cy="339253"/>
            <a:chOff x="914900" y="3806450"/>
            <a:chExt cx="451700" cy="481825"/>
          </a:xfrm>
        </p:grpSpPr>
        <p:sp>
          <p:nvSpPr>
            <p:cNvPr id="6150" name="Google Shape;6150;p60"/>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1" name="Google Shape;6151;p60"/>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60"/>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60"/>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60"/>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5" name="Google Shape;6155;p60"/>
          <p:cNvGrpSpPr/>
          <p:nvPr/>
        </p:nvGrpSpPr>
        <p:grpSpPr>
          <a:xfrm>
            <a:off x="5462454" y="3125785"/>
            <a:ext cx="346347" cy="339623"/>
            <a:chOff x="1490050" y="3805975"/>
            <a:chExt cx="491900" cy="482350"/>
          </a:xfrm>
        </p:grpSpPr>
        <p:sp>
          <p:nvSpPr>
            <p:cNvPr id="6156" name="Google Shape;6156;p60"/>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7" name="Google Shape;6157;p60"/>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8" name="Google Shape;6158;p60"/>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9" name="Google Shape;6159;p60"/>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0" name="Google Shape;6160;p60"/>
          <p:cNvGrpSpPr/>
          <p:nvPr/>
        </p:nvGrpSpPr>
        <p:grpSpPr>
          <a:xfrm>
            <a:off x="5886322" y="3125970"/>
            <a:ext cx="311899" cy="339253"/>
            <a:chOff x="2104275" y="3806450"/>
            <a:chExt cx="442975" cy="481825"/>
          </a:xfrm>
        </p:grpSpPr>
        <p:sp>
          <p:nvSpPr>
            <p:cNvPr id="6161" name="Google Shape;6161;p60"/>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2" name="Google Shape;6162;p60"/>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3" name="Google Shape;6163;p60"/>
          <p:cNvGrpSpPr/>
          <p:nvPr/>
        </p:nvGrpSpPr>
        <p:grpSpPr>
          <a:xfrm>
            <a:off x="6309839" y="3125970"/>
            <a:ext cx="293416" cy="339253"/>
            <a:chOff x="2710875" y="3806450"/>
            <a:chExt cx="416725" cy="481825"/>
          </a:xfrm>
        </p:grpSpPr>
        <p:sp>
          <p:nvSpPr>
            <p:cNvPr id="6164" name="Google Shape;6164;p60"/>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5" name="Google Shape;6165;p60"/>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6" name="Google Shape;6166;p60"/>
          <p:cNvGrpSpPr/>
          <p:nvPr/>
        </p:nvGrpSpPr>
        <p:grpSpPr>
          <a:xfrm>
            <a:off x="6704883" y="3166412"/>
            <a:ext cx="339253" cy="258369"/>
            <a:chOff x="3271200" y="3863875"/>
            <a:chExt cx="481825" cy="366950"/>
          </a:xfrm>
        </p:grpSpPr>
        <p:sp>
          <p:nvSpPr>
            <p:cNvPr id="6167" name="Google Shape;6167;p60"/>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60"/>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9" name="Google Shape;6169;p60"/>
          <p:cNvGrpSpPr/>
          <p:nvPr/>
        </p:nvGrpSpPr>
        <p:grpSpPr>
          <a:xfrm>
            <a:off x="7140377" y="3126199"/>
            <a:ext cx="295528" cy="338795"/>
            <a:chOff x="3895050" y="3806775"/>
            <a:chExt cx="419725" cy="481175"/>
          </a:xfrm>
        </p:grpSpPr>
        <p:sp>
          <p:nvSpPr>
            <p:cNvPr id="6170" name="Google Shape;6170;p60"/>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1" name="Google Shape;6171;p60"/>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2" name="Google Shape;6172;p60"/>
          <p:cNvGrpSpPr/>
          <p:nvPr/>
        </p:nvGrpSpPr>
        <p:grpSpPr>
          <a:xfrm>
            <a:off x="7543659" y="3125979"/>
            <a:ext cx="336296" cy="339235"/>
            <a:chOff x="4464775" y="3806475"/>
            <a:chExt cx="477625" cy="481800"/>
          </a:xfrm>
        </p:grpSpPr>
        <p:sp>
          <p:nvSpPr>
            <p:cNvPr id="6173" name="Google Shape;6173;p60"/>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60"/>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60"/>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60"/>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60"/>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60"/>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9" name="Google Shape;6179;p60"/>
          <p:cNvGrpSpPr/>
          <p:nvPr/>
        </p:nvGrpSpPr>
        <p:grpSpPr>
          <a:xfrm>
            <a:off x="7967105" y="3125970"/>
            <a:ext cx="339253" cy="339253"/>
            <a:chOff x="5049725" y="3806450"/>
            <a:chExt cx="481825" cy="481825"/>
          </a:xfrm>
        </p:grpSpPr>
        <p:sp>
          <p:nvSpPr>
            <p:cNvPr id="6180" name="Google Shape;6180;p60"/>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60"/>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60"/>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3" name="Google Shape;6183;p60"/>
          <p:cNvGrpSpPr/>
          <p:nvPr/>
        </p:nvGrpSpPr>
        <p:grpSpPr>
          <a:xfrm>
            <a:off x="1276714" y="3951798"/>
            <a:ext cx="339253" cy="339253"/>
            <a:chOff x="5651375" y="3806450"/>
            <a:chExt cx="481825" cy="481825"/>
          </a:xfrm>
        </p:grpSpPr>
        <p:sp>
          <p:nvSpPr>
            <p:cNvPr id="6184" name="Google Shape;6184;p60"/>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5" name="Google Shape;6185;p60"/>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60"/>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60"/>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8" name="Google Shape;6188;p60"/>
          <p:cNvGrpSpPr/>
          <p:nvPr/>
        </p:nvGrpSpPr>
        <p:grpSpPr>
          <a:xfrm>
            <a:off x="3153646" y="3953787"/>
            <a:ext cx="298503" cy="335275"/>
            <a:chOff x="6264300" y="3809300"/>
            <a:chExt cx="423950" cy="476175"/>
          </a:xfrm>
        </p:grpSpPr>
        <p:sp>
          <p:nvSpPr>
            <p:cNvPr id="6189" name="Google Shape;6189;p60"/>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60"/>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1" name="Google Shape;6191;p60"/>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2" name="Google Shape;6192;p60"/>
          <p:cNvGrpSpPr/>
          <p:nvPr/>
        </p:nvGrpSpPr>
        <p:grpSpPr>
          <a:xfrm>
            <a:off x="5032267" y="3538881"/>
            <a:ext cx="340573" cy="339271"/>
            <a:chOff x="898875" y="4399275"/>
            <a:chExt cx="483700" cy="481850"/>
          </a:xfrm>
        </p:grpSpPr>
        <p:sp>
          <p:nvSpPr>
            <p:cNvPr id="6193" name="Google Shape;6193;p60"/>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60"/>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60"/>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6" name="Google Shape;6196;p60"/>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7" name="Google Shape;6197;p60"/>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8" name="Google Shape;6198;p60"/>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9" name="Google Shape;6199;p60"/>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0" name="Google Shape;6200;p60"/>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1" name="Google Shape;6201;p60"/>
          <p:cNvGrpSpPr/>
          <p:nvPr/>
        </p:nvGrpSpPr>
        <p:grpSpPr>
          <a:xfrm>
            <a:off x="5466000" y="3554133"/>
            <a:ext cx="339253" cy="308765"/>
            <a:chOff x="1492675" y="4420975"/>
            <a:chExt cx="481825" cy="438525"/>
          </a:xfrm>
        </p:grpSpPr>
        <p:sp>
          <p:nvSpPr>
            <p:cNvPr id="6202" name="Google Shape;6202;p60"/>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3" name="Google Shape;6203;p60"/>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4" name="Google Shape;6204;p60"/>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5" name="Google Shape;6205;p60"/>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6" name="Google Shape;6206;p60"/>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7" name="Google Shape;6207;p60"/>
          <p:cNvGrpSpPr/>
          <p:nvPr/>
        </p:nvGrpSpPr>
        <p:grpSpPr>
          <a:xfrm>
            <a:off x="5870982" y="3539558"/>
            <a:ext cx="342580" cy="337915"/>
            <a:chOff x="2084100" y="4400250"/>
            <a:chExt cx="486550" cy="479925"/>
          </a:xfrm>
        </p:grpSpPr>
        <p:sp>
          <p:nvSpPr>
            <p:cNvPr id="6208" name="Google Shape;6208;p60"/>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9" name="Google Shape;6209;p60"/>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0" name="Google Shape;6210;p60"/>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1" name="Google Shape;6211;p60"/>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2" name="Google Shape;6212;p60"/>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3" name="Google Shape;6213;p60"/>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4" name="Google Shape;6214;p60"/>
          <p:cNvGrpSpPr/>
          <p:nvPr/>
        </p:nvGrpSpPr>
        <p:grpSpPr>
          <a:xfrm>
            <a:off x="6307462" y="3538907"/>
            <a:ext cx="298169" cy="339218"/>
            <a:chOff x="2707950" y="4399325"/>
            <a:chExt cx="423475" cy="481775"/>
          </a:xfrm>
        </p:grpSpPr>
        <p:sp>
          <p:nvSpPr>
            <p:cNvPr id="6215" name="Google Shape;6215;p60"/>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6" name="Google Shape;6216;p60"/>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7" name="Google Shape;6217;p60"/>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8" name="Google Shape;6218;p60"/>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9" name="Google Shape;6219;p60"/>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0" name="Google Shape;6220;p60"/>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1" name="Google Shape;6221;p60"/>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60"/>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3" name="Google Shape;6223;p60"/>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4" name="Google Shape;6224;p60"/>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5" name="Google Shape;6225;p60"/>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6" name="Google Shape;6226;p60"/>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7" name="Google Shape;6227;p60"/>
          <p:cNvGrpSpPr/>
          <p:nvPr/>
        </p:nvGrpSpPr>
        <p:grpSpPr>
          <a:xfrm>
            <a:off x="6736981" y="3538881"/>
            <a:ext cx="275057" cy="339271"/>
            <a:chOff x="3330525" y="4399275"/>
            <a:chExt cx="390650" cy="481850"/>
          </a:xfrm>
        </p:grpSpPr>
        <p:sp>
          <p:nvSpPr>
            <p:cNvPr id="6228" name="Google Shape;6228;p60"/>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60"/>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60"/>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1" name="Google Shape;6231;p60"/>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2" name="Google Shape;6232;p60"/>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3" name="Google Shape;6233;p60"/>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60"/>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5" name="Google Shape;6235;p60"/>
          <p:cNvGrpSpPr/>
          <p:nvPr/>
        </p:nvGrpSpPr>
        <p:grpSpPr>
          <a:xfrm>
            <a:off x="7161510" y="3538890"/>
            <a:ext cx="253265" cy="339253"/>
            <a:chOff x="3938800" y="4399275"/>
            <a:chExt cx="359700" cy="481825"/>
          </a:xfrm>
        </p:grpSpPr>
        <p:sp>
          <p:nvSpPr>
            <p:cNvPr id="6236" name="Google Shape;6236;p60"/>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7" name="Google Shape;6237;p60"/>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8" name="Google Shape;6238;p60"/>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9" name="Google Shape;6239;p60"/>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60"/>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1" name="Google Shape;6241;p60"/>
          <p:cNvGrpSpPr/>
          <p:nvPr/>
        </p:nvGrpSpPr>
        <p:grpSpPr>
          <a:xfrm>
            <a:off x="7632288" y="3538890"/>
            <a:ext cx="159039" cy="339253"/>
            <a:chOff x="4584850" y="4399275"/>
            <a:chExt cx="225875" cy="481825"/>
          </a:xfrm>
        </p:grpSpPr>
        <p:sp>
          <p:nvSpPr>
            <p:cNvPr id="6242" name="Google Shape;6242;p6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3" name="Google Shape;6243;p6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44" name="Google Shape;6244;p60"/>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45" name="Google Shape;6245;p60"/>
          <p:cNvGrpSpPr/>
          <p:nvPr/>
        </p:nvGrpSpPr>
        <p:grpSpPr>
          <a:xfrm>
            <a:off x="817316" y="3951795"/>
            <a:ext cx="339253" cy="339253"/>
            <a:chOff x="5642550" y="4399275"/>
            <a:chExt cx="481825" cy="481825"/>
          </a:xfrm>
        </p:grpSpPr>
        <p:sp>
          <p:nvSpPr>
            <p:cNvPr id="6246" name="Google Shape;6246;p60"/>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7" name="Google Shape;6247;p60"/>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8" name="Google Shape;6248;p60"/>
          <p:cNvGrpSpPr/>
          <p:nvPr/>
        </p:nvGrpSpPr>
        <p:grpSpPr>
          <a:xfrm>
            <a:off x="2670186" y="3963703"/>
            <a:ext cx="363316" cy="315437"/>
            <a:chOff x="6218300" y="4416175"/>
            <a:chExt cx="516000" cy="448000"/>
          </a:xfrm>
        </p:grpSpPr>
        <p:sp>
          <p:nvSpPr>
            <p:cNvPr id="6249" name="Google Shape;6249;p60"/>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0" name="Google Shape;6250;p60"/>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1" name="Google Shape;6251;p60"/>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2" name="Google Shape;6252;p60"/>
          <p:cNvGrpSpPr/>
          <p:nvPr/>
        </p:nvGrpSpPr>
        <p:grpSpPr>
          <a:xfrm>
            <a:off x="5870391" y="3951792"/>
            <a:ext cx="339253" cy="339253"/>
            <a:chOff x="899850" y="4992125"/>
            <a:chExt cx="481825" cy="481825"/>
          </a:xfrm>
        </p:grpSpPr>
        <p:sp>
          <p:nvSpPr>
            <p:cNvPr id="6253" name="Google Shape;6253;p60"/>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4" name="Google Shape;6254;p60"/>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5" name="Google Shape;6255;p60"/>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6" name="Google Shape;6256;p60"/>
          <p:cNvGrpSpPr/>
          <p:nvPr/>
        </p:nvGrpSpPr>
        <p:grpSpPr>
          <a:xfrm>
            <a:off x="5410993" y="3951792"/>
            <a:ext cx="339253" cy="339253"/>
            <a:chOff x="1492675" y="4992125"/>
            <a:chExt cx="481825" cy="481825"/>
          </a:xfrm>
        </p:grpSpPr>
        <p:sp>
          <p:nvSpPr>
            <p:cNvPr id="6257" name="Google Shape;6257;p6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8" name="Google Shape;6258;p6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9" name="Google Shape;6259;p60"/>
          <p:cNvGrpSpPr/>
          <p:nvPr/>
        </p:nvGrpSpPr>
        <p:grpSpPr>
          <a:xfrm>
            <a:off x="4951595" y="3951792"/>
            <a:ext cx="339253" cy="339253"/>
            <a:chOff x="2085525" y="4992125"/>
            <a:chExt cx="481825" cy="481825"/>
          </a:xfrm>
        </p:grpSpPr>
        <p:sp>
          <p:nvSpPr>
            <p:cNvPr id="6260" name="Google Shape;6260;p6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1" name="Google Shape;6261;p6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2" name="Google Shape;6262;p60"/>
          <p:cNvGrpSpPr/>
          <p:nvPr/>
        </p:nvGrpSpPr>
        <p:grpSpPr>
          <a:xfrm>
            <a:off x="6789344" y="3951792"/>
            <a:ext cx="339253" cy="339253"/>
            <a:chOff x="2678350" y="4992125"/>
            <a:chExt cx="481825" cy="481825"/>
          </a:xfrm>
        </p:grpSpPr>
        <p:sp>
          <p:nvSpPr>
            <p:cNvPr id="6263" name="Google Shape;6263;p60"/>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4" name="Google Shape;6264;p60"/>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5" name="Google Shape;6265;p60"/>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6" name="Google Shape;6266;p60"/>
          <p:cNvGrpSpPr/>
          <p:nvPr/>
        </p:nvGrpSpPr>
        <p:grpSpPr>
          <a:xfrm>
            <a:off x="4492198" y="3951792"/>
            <a:ext cx="339253" cy="339253"/>
            <a:chOff x="3271200" y="4992125"/>
            <a:chExt cx="481825" cy="481825"/>
          </a:xfrm>
        </p:grpSpPr>
        <p:sp>
          <p:nvSpPr>
            <p:cNvPr id="6267" name="Google Shape;6267;p60"/>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8" name="Google Shape;6268;p60"/>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9" name="Google Shape;6269;p60"/>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0" name="Google Shape;6270;p60"/>
          <p:cNvGrpSpPr/>
          <p:nvPr/>
        </p:nvGrpSpPr>
        <p:grpSpPr>
          <a:xfrm>
            <a:off x="6329788" y="3952813"/>
            <a:ext cx="339411" cy="337211"/>
            <a:chOff x="5049575" y="4993600"/>
            <a:chExt cx="482050" cy="478925"/>
          </a:xfrm>
        </p:grpSpPr>
        <p:sp>
          <p:nvSpPr>
            <p:cNvPr id="6271" name="Google Shape;6271;p60"/>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2" name="Google Shape;6272;p60"/>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3" name="Google Shape;6273;p60"/>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4" name="Google Shape;6274;p60"/>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75" name="Google Shape;6275;p60"/>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6276" name="Google Shape;6276;p6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6277" name="Google Shape;6277;p60"/>
          <p:cNvGrpSpPr/>
          <p:nvPr/>
        </p:nvGrpSpPr>
        <p:grpSpPr>
          <a:xfrm>
            <a:off x="7248742" y="3975375"/>
            <a:ext cx="195300" cy="343772"/>
            <a:chOff x="3999225" y="4364775"/>
            <a:chExt cx="195300" cy="343772"/>
          </a:xfrm>
        </p:grpSpPr>
        <p:grpSp>
          <p:nvGrpSpPr>
            <p:cNvPr id="6278" name="Google Shape;6278;p60"/>
            <p:cNvGrpSpPr/>
            <p:nvPr/>
          </p:nvGrpSpPr>
          <p:grpSpPr>
            <a:xfrm>
              <a:off x="4048568" y="4562577"/>
              <a:ext cx="97317" cy="145970"/>
              <a:chOff x="1529575" y="2222650"/>
              <a:chExt cx="203125" cy="304675"/>
            </a:xfrm>
          </p:grpSpPr>
          <p:sp>
            <p:nvSpPr>
              <p:cNvPr id="6279" name="Google Shape;6279;p60"/>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0"/>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1" name="Google Shape;6281;p60"/>
            <p:cNvGrpSpPr/>
            <p:nvPr/>
          </p:nvGrpSpPr>
          <p:grpSpPr>
            <a:xfrm>
              <a:off x="3999225" y="4364775"/>
              <a:ext cx="195300" cy="195300"/>
              <a:chOff x="3999225" y="4364775"/>
              <a:chExt cx="195300" cy="195300"/>
            </a:xfrm>
          </p:grpSpPr>
          <p:sp>
            <p:nvSpPr>
              <p:cNvPr id="6282" name="Google Shape;6282;p60"/>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0"/>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84" name="Google Shape;6284;p60"/>
          <p:cNvGrpSpPr/>
          <p:nvPr/>
        </p:nvGrpSpPr>
        <p:grpSpPr>
          <a:xfrm>
            <a:off x="7564186" y="3991627"/>
            <a:ext cx="277088" cy="259611"/>
            <a:chOff x="4335888" y="4398114"/>
            <a:chExt cx="277088" cy="259611"/>
          </a:xfrm>
        </p:grpSpPr>
        <p:grpSp>
          <p:nvGrpSpPr>
            <p:cNvPr id="6285" name="Google Shape;6285;p60"/>
            <p:cNvGrpSpPr/>
            <p:nvPr/>
          </p:nvGrpSpPr>
          <p:grpSpPr>
            <a:xfrm>
              <a:off x="4335888" y="4462425"/>
              <a:ext cx="195300" cy="195300"/>
              <a:chOff x="4335888" y="4462425"/>
              <a:chExt cx="195300" cy="195300"/>
            </a:xfrm>
          </p:grpSpPr>
          <p:sp>
            <p:nvSpPr>
              <p:cNvPr id="6286" name="Google Shape;6286;p60"/>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0"/>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8" name="Google Shape;6288;p60"/>
            <p:cNvGrpSpPr/>
            <p:nvPr/>
          </p:nvGrpSpPr>
          <p:grpSpPr>
            <a:xfrm>
              <a:off x="4509813" y="4398114"/>
              <a:ext cx="103162" cy="103198"/>
              <a:chOff x="2277975" y="2021700"/>
              <a:chExt cx="215325" cy="215400"/>
            </a:xfrm>
          </p:grpSpPr>
          <p:sp>
            <p:nvSpPr>
              <p:cNvPr id="6289" name="Google Shape;6289;p60"/>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60"/>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91" name="Google Shape;6291;p60"/>
          <p:cNvGrpSpPr/>
          <p:nvPr/>
        </p:nvGrpSpPr>
        <p:grpSpPr>
          <a:xfrm>
            <a:off x="7961419" y="4049613"/>
            <a:ext cx="392275" cy="195300"/>
            <a:chOff x="4752588" y="4440200"/>
            <a:chExt cx="392275" cy="195300"/>
          </a:xfrm>
        </p:grpSpPr>
        <p:grpSp>
          <p:nvGrpSpPr>
            <p:cNvPr id="6292" name="Google Shape;6292;p60"/>
            <p:cNvGrpSpPr/>
            <p:nvPr/>
          </p:nvGrpSpPr>
          <p:grpSpPr>
            <a:xfrm>
              <a:off x="4950384" y="4469728"/>
              <a:ext cx="194479" cy="136244"/>
              <a:chOff x="3163375" y="2175125"/>
              <a:chExt cx="405925" cy="284375"/>
            </a:xfrm>
          </p:grpSpPr>
          <p:sp>
            <p:nvSpPr>
              <p:cNvPr id="6293" name="Google Shape;6293;p60"/>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0"/>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0"/>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6" name="Google Shape;6296;p60"/>
            <p:cNvGrpSpPr/>
            <p:nvPr/>
          </p:nvGrpSpPr>
          <p:grpSpPr>
            <a:xfrm>
              <a:off x="4752588" y="4440200"/>
              <a:ext cx="195300" cy="195300"/>
              <a:chOff x="4335888" y="4462425"/>
              <a:chExt cx="195300" cy="195300"/>
            </a:xfrm>
          </p:grpSpPr>
          <p:sp>
            <p:nvSpPr>
              <p:cNvPr id="6297" name="Google Shape;6297;p60"/>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0"/>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302"/>
        <p:cNvGrpSpPr/>
        <p:nvPr/>
      </p:nvGrpSpPr>
      <p:grpSpPr>
        <a:xfrm>
          <a:off x="0" y="0"/>
          <a:ext cx="0" cy="0"/>
          <a:chOff x="0" y="0"/>
          <a:chExt cx="0" cy="0"/>
        </a:xfrm>
      </p:grpSpPr>
      <p:grpSp>
        <p:nvGrpSpPr>
          <p:cNvPr id="6303" name="Google Shape;6303;p61"/>
          <p:cNvGrpSpPr/>
          <p:nvPr/>
        </p:nvGrpSpPr>
        <p:grpSpPr>
          <a:xfrm>
            <a:off x="856199" y="1311179"/>
            <a:ext cx="322099" cy="370529"/>
            <a:chOff x="-42971725" y="3217825"/>
            <a:chExt cx="275675" cy="317125"/>
          </a:xfrm>
        </p:grpSpPr>
        <p:sp>
          <p:nvSpPr>
            <p:cNvPr id="6304" name="Google Shape;6304;p61"/>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61"/>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61"/>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61"/>
          <p:cNvGrpSpPr/>
          <p:nvPr/>
        </p:nvGrpSpPr>
        <p:grpSpPr>
          <a:xfrm>
            <a:off x="828113" y="1779835"/>
            <a:ext cx="378270" cy="337551"/>
            <a:chOff x="-42996150" y="3612600"/>
            <a:chExt cx="323750" cy="288900"/>
          </a:xfrm>
        </p:grpSpPr>
        <p:sp>
          <p:nvSpPr>
            <p:cNvPr id="6308" name="Google Shape;6308;p61"/>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61"/>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1"/>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1" name="Google Shape;6311;p61"/>
          <p:cNvGrpSpPr/>
          <p:nvPr/>
        </p:nvGrpSpPr>
        <p:grpSpPr>
          <a:xfrm>
            <a:off x="830874" y="2189205"/>
            <a:ext cx="372749" cy="370909"/>
            <a:chOff x="-42994575" y="3950300"/>
            <a:chExt cx="319025" cy="317450"/>
          </a:xfrm>
        </p:grpSpPr>
        <p:sp>
          <p:nvSpPr>
            <p:cNvPr id="6312" name="Google Shape;6312;p61"/>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61"/>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61"/>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5" name="Google Shape;6315;p61"/>
          <p:cNvGrpSpPr/>
          <p:nvPr/>
        </p:nvGrpSpPr>
        <p:grpSpPr>
          <a:xfrm>
            <a:off x="2984269" y="1336037"/>
            <a:ext cx="371785" cy="370879"/>
            <a:chOff x="-41111350" y="3239100"/>
            <a:chExt cx="318200" cy="317425"/>
          </a:xfrm>
        </p:grpSpPr>
        <p:sp>
          <p:nvSpPr>
            <p:cNvPr id="6316" name="Google Shape;6316;p61"/>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61"/>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61"/>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61"/>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0" name="Google Shape;6320;p61"/>
          <p:cNvGrpSpPr/>
          <p:nvPr/>
        </p:nvGrpSpPr>
        <p:grpSpPr>
          <a:xfrm>
            <a:off x="2980588" y="1771568"/>
            <a:ext cx="379146" cy="370967"/>
            <a:chOff x="-41117650" y="3605525"/>
            <a:chExt cx="324500" cy="317500"/>
          </a:xfrm>
        </p:grpSpPr>
        <p:sp>
          <p:nvSpPr>
            <p:cNvPr id="6321" name="Google Shape;6321;p61"/>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61"/>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61"/>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4" name="Google Shape;6324;p61"/>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5" name="Google Shape;6325;p61"/>
          <p:cNvGrpSpPr/>
          <p:nvPr/>
        </p:nvGrpSpPr>
        <p:grpSpPr>
          <a:xfrm>
            <a:off x="1806843" y="2663092"/>
            <a:ext cx="216271" cy="371814"/>
            <a:chOff x="-39205300" y="3220175"/>
            <a:chExt cx="185100" cy="318225"/>
          </a:xfrm>
        </p:grpSpPr>
        <p:sp>
          <p:nvSpPr>
            <p:cNvPr id="6326" name="Google Shape;6326;p61"/>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1"/>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61"/>
          <p:cNvGrpSpPr/>
          <p:nvPr/>
        </p:nvGrpSpPr>
        <p:grpSpPr>
          <a:xfrm>
            <a:off x="1772370" y="3123163"/>
            <a:ext cx="300016" cy="369273"/>
            <a:chOff x="-39248625" y="3588600"/>
            <a:chExt cx="256775" cy="316050"/>
          </a:xfrm>
        </p:grpSpPr>
        <p:sp>
          <p:nvSpPr>
            <p:cNvPr id="6329" name="Google Shape;6329;p6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1" name="Google Shape;6331;p61"/>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1"/>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3" name="Google Shape;6333;p61"/>
          <p:cNvGrpSpPr/>
          <p:nvPr/>
        </p:nvGrpSpPr>
        <p:grpSpPr>
          <a:xfrm>
            <a:off x="1223084" y="1311179"/>
            <a:ext cx="429504" cy="370879"/>
            <a:chOff x="-42651700" y="3217825"/>
            <a:chExt cx="367600" cy="317425"/>
          </a:xfrm>
        </p:grpSpPr>
        <p:sp>
          <p:nvSpPr>
            <p:cNvPr id="6334" name="Google Shape;6334;p61"/>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1"/>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1"/>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1"/>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8" name="Google Shape;6338;p61"/>
          <p:cNvGrpSpPr/>
          <p:nvPr/>
        </p:nvGrpSpPr>
        <p:grpSpPr>
          <a:xfrm>
            <a:off x="1258516" y="1750829"/>
            <a:ext cx="358640" cy="363226"/>
            <a:chOff x="-42617300" y="3587775"/>
            <a:chExt cx="306950" cy="310875"/>
          </a:xfrm>
        </p:grpSpPr>
        <p:sp>
          <p:nvSpPr>
            <p:cNvPr id="6339" name="Google Shape;6339;p61"/>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61"/>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1" name="Google Shape;6341;p61"/>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2" name="Google Shape;6342;p61"/>
          <p:cNvGrpSpPr/>
          <p:nvPr/>
        </p:nvGrpSpPr>
        <p:grpSpPr>
          <a:xfrm>
            <a:off x="3430343" y="1335569"/>
            <a:ext cx="376926" cy="370324"/>
            <a:chOff x="-40748275" y="3238700"/>
            <a:chExt cx="322600" cy="316950"/>
          </a:xfrm>
        </p:grpSpPr>
        <p:sp>
          <p:nvSpPr>
            <p:cNvPr id="6343" name="Google Shape;6343;p61"/>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1"/>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1"/>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1"/>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1"/>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1"/>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9" name="Google Shape;6349;p61"/>
          <p:cNvGrpSpPr/>
          <p:nvPr/>
        </p:nvGrpSpPr>
        <p:grpSpPr>
          <a:xfrm>
            <a:off x="3432899" y="1803553"/>
            <a:ext cx="371814" cy="338690"/>
            <a:chOff x="-40745125" y="3632900"/>
            <a:chExt cx="318225" cy="289875"/>
          </a:xfrm>
        </p:grpSpPr>
        <p:sp>
          <p:nvSpPr>
            <p:cNvPr id="6350" name="Google Shape;6350;p61"/>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1"/>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61"/>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61"/>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1"/>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1"/>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1"/>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7" name="Google Shape;6357;p61"/>
          <p:cNvGrpSpPr/>
          <p:nvPr/>
        </p:nvGrpSpPr>
        <p:grpSpPr>
          <a:xfrm>
            <a:off x="3437047" y="2214764"/>
            <a:ext cx="363518" cy="370178"/>
            <a:chOff x="-40742750" y="3972175"/>
            <a:chExt cx="311125" cy="316825"/>
          </a:xfrm>
        </p:grpSpPr>
        <p:sp>
          <p:nvSpPr>
            <p:cNvPr id="6358" name="Google Shape;6358;p61"/>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1"/>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0" name="Google Shape;6360;p61"/>
          <p:cNvGrpSpPr/>
          <p:nvPr/>
        </p:nvGrpSpPr>
        <p:grpSpPr>
          <a:xfrm>
            <a:off x="2219708" y="2664932"/>
            <a:ext cx="266892" cy="369974"/>
            <a:chOff x="-38860325" y="3221750"/>
            <a:chExt cx="228425" cy="316650"/>
          </a:xfrm>
        </p:grpSpPr>
        <p:sp>
          <p:nvSpPr>
            <p:cNvPr id="6361" name="Google Shape;6361;p61"/>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61"/>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61"/>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1"/>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5" name="Google Shape;6365;p61"/>
          <p:cNvGrpSpPr/>
          <p:nvPr/>
        </p:nvGrpSpPr>
        <p:grpSpPr>
          <a:xfrm>
            <a:off x="2170515" y="3126989"/>
            <a:ext cx="380081" cy="367111"/>
            <a:chOff x="-38905225" y="3591875"/>
            <a:chExt cx="325300" cy="314200"/>
          </a:xfrm>
        </p:grpSpPr>
        <p:sp>
          <p:nvSpPr>
            <p:cNvPr id="6366" name="Google Shape;6366;p61"/>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1"/>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1"/>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9" name="Google Shape;6369;p61"/>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0" name="Google Shape;6370;p61"/>
          <p:cNvGrpSpPr/>
          <p:nvPr/>
        </p:nvGrpSpPr>
        <p:grpSpPr>
          <a:xfrm>
            <a:off x="3977265" y="3112069"/>
            <a:ext cx="290815" cy="369740"/>
            <a:chOff x="-37370925" y="3579105"/>
            <a:chExt cx="248900" cy="316450"/>
          </a:xfrm>
        </p:grpSpPr>
        <p:sp>
          <p:nvSpPr>
            <p:cNvPr id="6371" name="Google Shape;6371;p61"/>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1"/>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3" name="Google Shape;6373;p61"/>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61"/>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5" name="Google Shape;6375;p61"/>
          <p:cNvGrpSpPr/>
          <p:nvPr/>
        </p:nvGrpSpPr>
        <p:grpSpPr>
          <a:xfrm>
            <a:off x="1670640" y="2190140"/>
            <a:ext cx="371814" cy="369974"/>
            <a:chOff x="-42259725" y="3951100"/>
            <a:chExt cx="318225" cy="316650"/>
          </a:xfrm>
        </p:grpSpPr>
        <p:sp>
          <p:nvSpPr>
            <p:cNvPr id="6376" name="Google Shape;6376;p61"/>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1"/>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8" name="Google Shape;6378;p61"/>
          <p:cNvGrpSpPr/>
          <p:nvPr/>
        </p:nvGrpSpPr>
        <p:grpSpPr>
          <a:xfrm>
            <a:off x="3869002" y="1369161"/>
            <a:ext cx="370879" cy="337755"/>
            <a:chOff x="-40378075" y="3267450"/>
            <a:chExt cx="317425" cy="289075"/>
          </a:xfrm>
        </p:grpSpPr>
        <p:sp>
          <p:nvSpPr>
            <p:cNvPr id="6379" name="Google Shape;6379;p6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6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6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6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3" name="Google Shape;6383;p61"/>
          <p:cNvGrpSpPr/>
          <p:nvPr/>
        </p:nvGrpSpPr>
        <p:grpSpPr>
          <a:xfrm>
            <a:off x="3872668" y="1770429"/>
            <a:ext cx="363548" cy="369974"/>
            <a:chOff x="-40372575" y="3604550"/>
            <a:chExt cx="311150" cy="316650"/>
          </a:xfrm>
        </p:grpSpPr>
        <p:sp>
          <p:nvSpPr>
            <p:cNvPr id="6384" name="Google Shape;6384;p61"/>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1"/>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61"/>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7" name="Google Shape;6387;p61"/>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8" name="Google Shape;6388;p61"/>
          <p:cNvGrpSpPr/>
          <p:nvPr/>
        </p:nvGrpSpPr>
        <p:grpSpPr>
          <a:xfrm>
            <a:off x="2596617" y="2663092"/>
            <a:ext cx="399038" cy="372165"/>
            <a:chOff x="-38542250" y="3220175"/>
            <a:chExt cx="341525" cy="318525"/>
          </a:xfrm>
        </p:grpSpPr>
        <p:sp>
          <p:nvSpPr>
            <p:cNvPr id="6389" name="Google Shape;6389;p6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6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2" name="Google Shape;6392;p61"/>
          <p:cNvGrpSpPr/>
          <p:nvPr/>
        </p:nvGrpSpPr>
        <p:grpSpPr>
          <a:xfrm>
            <a:off x="2618549" y="3122462"/>
            <a:ext cx="369974" cy="369068"/>
            <a:chOff x="-38537400" y="3588000"/>
            <a:chExt cx="316650" cy="315875"/>
          </a:xfrm>
        </p:grpSpPr>
        <p:sp>
          <p:nvSpPr>
            <p:cNvPr id="6393" name="Google Shape;6393;p61"/>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61"/>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1"/>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1"/>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7" name="Google Shape;6397;p61"/>
          <p:cNvGrpSpPr/>
          <p:nvPr/>
        </p:nvGrpSpPr>
        <p:grpSpPr>
          <a:xfrm>
            <a:off x="2617629" y="3579991"/>
            <a:ext cx="371814" cy="369974"/>
            <a:chOff x="-38538975" y="3954250"/>
            <a:chExt cx="318225" cy="316650"/>
          </a:xfrm>
        </p:grpSpPr>
        <p:sp>
          <p:nvSpPr>
            <p:cNvPr id="6398" name="Google Shape;6398;p61"/>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1"/>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0" name="Google Shape;6400;p61"/>
          <p:cNvGrpSpPr/>
          <p:nvPr/>
        </p:nvGrpSpPr>
        <p:grpSpPr>
          <a:xfrm>
            <a:off x="3934941" y="3574918"/>
            <a:ext cx="375465" cy="371814"/>
            <a:chOff x="-37385100" y="3949908"/>
            <a:chExt cx="321350" cy="318225"/>
          </a:xfrm>
        </p:grpSpPr>
        <p:sp>
          <p:nvSpPr>
            <p:cNvPr id="6401" name="Google Shape;6401;p61"/>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1"/>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3" name="Google Shape;6403;p61"/>
          <p:cNvGrpSpPr/>
          <p:nvPr/>
        </p:nvGrpSpPr>
        <p:grpSpPr>
          <a:xfrm>
            <a:off x="2110600" y="1310478"/>
            <a:ext cx="370909" cy="370675"/>
            <a:chOff x="-41895050" y="3217225"/>
            <a:chExt cx="317450" cy="317250"/>
          </a:xfrm>
        </p:grpSpPr>
        <p:sp>
          <p:nvSpPr>
            <p:cNvPr id="6404" name="Google Shape;6404;p61"/>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61"/>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1"/>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1"/>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1"/>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9" name="Google Shape;6409;p61"/>
          <p:cNvGrpSpPr/>
          <p:nvPr/>
        </p:nvGrpSpPr>
        <p:grpSpPr>
          <a:xfrm>
            <a:off x="2110148" y="1747412"/>
            <a:ext cx="371814" cy="369974"/>
            <a:chOff x="-41893475" y="3584850"/>
            <a:chExt cx="318225" cy="316650"/>
          </a:xfrm>
        </p:grpSpPr>
        <p:sp>
          <p:nvSpPr>
            <p:cNvPr id="6410" name="Google Shape;6410;p61"/>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61"/>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61"/>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61"/>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4" name="Google Shape;6414;p61"/>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1"/>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6" name="Google Shape;6416;p61"/>
          <p:cNvGrpSpPr/>
          <p:nvPr/>
        </p:nvGrpSpPr>
        <p:grpSpPr>
          <a:xfrm>
            <a:off x="880176" y="3142704"/>
            <a:ext cx="337522" cy="370909"/>
            <a:chOff x="-39998250" y="3605325"/>
            <a:chExt cx="288875" cy="317450"/>
          </a:xfrm>
        </p:grpSpPr>
        <p:sp>
          <p:nvSpPr>
            <p:cNvPr id="6417" name="Google Shape;6417;p61"/>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1"/>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9" name="Google Shape;6419;p61"/>
          <p:cNvGrpSpPr/>
          <p:nvPr/>
        </p:nvGrpSpPr>
        <p:grpSpPr>
          <a:xfrm>
            <a:off x="863950" y="3601168"/>
            <a:ext cx="369974" cy="369945"/>
            <a:chOff x="-40011050" y="3972375"/>
            <a:chExt cx="316650" cy="316625"/>
          </a:xfrm>
        </p:grpSpPr>
        <p:sp>
          <p:nvSpPr>
            <p:cNvPr id="6420" name="Google Shape;6420;p61"/>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1"/>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2" name="Google Shape;6422;p61"/>
          <p:cNvGrpSpPr/>
          <p:nvPr/>
        </p:nvGrpSpPr>
        <p:grpSpPr>
          <a:xfrm>
            <a:off x="3095881" y="2665867"/>
            <a:ext cx="266921" cy="369039"/>
            <a:chOff x="-38129425" y="3222550"/>
            <a:chExt cx="228450" cy="315850"/>
          </a:xfrm>
        </p:grpSpPr>
        <p:sp>
          <p:nvSpPr>
            <p:cNvPr id="6423" name="Google Shape;6423;p61"/>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1"/>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5" name="Google Shape;6425;p61"/>
          <p:cNvGrpSpPr/>
          <p:nvPr/>
        </p:nvGrpSpPr>
        <p:grpSpPr>
          <a:xfrm>
            <a:off x="3050850" y="3122462"/>
            <a:ext cx="371785" cy="369974"/>
            <a:chOff x="-38172725" y="3588000"/>
            <a:chExt cx="318200" cy="316650"/>
          </a:xfrm>
        </p:grpSpPr>
        <p:sp>
          <p:nvSpPr>
            <p:cNvPr id="6426" name="Google Shape;6426;p61"/>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61"/>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61"/>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1"/>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1"/>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61"/>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61"/>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61"/>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4" name="Google Shape;6434;p61"/>
          <p:cNvGrpSpPr/>
          <p:nvPr/>
        </p:nvGrpSpPr>
        <p:grpSpPr>
          <a:xfrm>
            <a:off x="3126752" y="3580897"/>
            <a:ext cx="219981" cy="369974"/>
            <a:chOff x="-38109725" y="3955025"/>
            <a:chExt cx="188275" cy="316650"/>
          </a:xfrm>
        </p:grpSpPr>
        <p:sp>
          <p:nvSpPr>
            <p:cNvPr id="6435" name="Google Shape;6435;p61"/>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61"/>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7" name="Google Shape;6437;p61"/>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8" name="Google Shape;6438;p61"/>
          <p:cNvGrpSpPr/>
          <p:nvPr/>
        </p:nvGrpSpPr>
        <p:grpSpPr>
          <a:xfrm>
            <a:off x="2542151" y="1312318"/>
            <a:ext cx="373654" cy="369068"/>
            <a:chOff x="-41530375" y="3218800"/>
            <a:chExt cx="319800" cy="315875"/>
          </a:xfrm>
        </p:grpSpPr>
        <p:sp>
          <p:nvSpPr>
            <p:cNvPr id="6439" name="Google Shape;6439;p61"/>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61"/>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1" name="Google Shape;6441;p61"/>
          <p:cNvGrpSpPr/>
          <p:nvPr/>
        </p:nvGrpSpPr>
        <p:grpSpPr>
          <a:xfrm>
            <a:off x="2544444" y="1827476"/>
            <a:ext cx="369068" cy="289004"/>
            <a:chOff x="-41526450" y="3653375"/>
            <a:chExt cx="315875" cy="247350"/>
          </a:xfrm>
        </p:grpSpPr>
        <p:sp>
          <p:nvSpPr>
            <p:cNvPr id="6442" name="Google Shape;6442;p6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6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4" name="Google Shape;6444;p61"/>
          <p:cNvGrpSpPr/>
          <p:nvPr/>
        </p:nvGrpSpPr>
        <p:grpSpPr>
          <a:xfrm>
            <a:off x="2545831" y="2190140"/>
            <a:ext cx="366293" cy="369974"/>
            <a:chOff x="-41526450" y="3951100"/>
            <a:chExt cx="313500" cy="316650"/>
          </a:xfrm>
        </p:grpSpPr>
        <p:sp>
          <p:nvSpPr>
            <p:cNvPr id="6445" name="Google Shape;6445;p61"/>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61"/>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1"/>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61"/>
          <p:cNvGrpSpPr/>
          <p:nvPr/>
        </p:nvGrpSpPr>
        <p:grpSpPr>
          <a:xfrm>
            <a:off x="1311086" y="2684269"/>
            <a:ext cx="339595" cy="371814"/>
            <a:chOff x="-39625900" y="3238300"/>
            <a:chExt cx="290650" cy="318225"/>
          </a:xfrm>
        </p:grpSpPr>
        <p:sp>
          <p:nvSpPr>
            <p:cNvPr id="6449" name="Google Shape;6449;p61"/>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1"/>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1" name="Google Shape;6451;p61"/>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2" name="Google Shape;6452;p61"/>
          <p:cNvGrpSpPr/>
          <p:nvPr/>
        </p:nvGrpSpPr>
        <p:grpSpPr>
          <a:xfrm>
            <a:off x="1305137" y="3600730"/>
            <a:ext cx="366293" cy="370441"/>
            <a:chOff x="-39647175" y="3972000"/>
            <a:chExt cx="313500" cy="317050"/>
          </a:xfrm>
        </p:grpSpPr>
        <p:sp>
          <p:nvSpPr>
            <p:cNvPr id="6453" name="Google Shape;6453;p61"/>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1"/>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1"/>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6" name="Google Shape;6456;p61"/>
          <p:cNvGrpSpPr/>
          <p:nvPr/>
        </p:nvGrpSpPr>
        <p:grpSpPr>
          <a:xfrm>
            <a:off x="3474265" y="2664728"/>
            <a:ext cx="375495" cy="370879"/>
            <a:chOff x="-37808850" y="3221575"/>
            <a:chExt cx="321375" cy="317425"/>
          </a:xfrm>
        </p:grpSpPr>
        <p:sp>
          <p:nvSpPr>
            <p:cNvPr id="6457" name="Google Shape;6457;p61"/>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61"/>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9" name="Google Shape;6459;p61"/>
          <p:cNvGrpSpPr/>
          <p:nvPr/>
        </p:nvGrpSpPr>
        <p:grpSpPr>
          <a:xfrm>
            <a:off x="3483038" y="3186759"/>
            <a:ext cx="372749" cy="241158"/>
            <a:chOff x="-37806500" y="3643030"/>
            <a:chExt cx="319025" cy="206400"/>
          </a:xfrm>
        </p:grpSpPr>
        <p:sp>
          <p:nvSpPr>
            <p:cNvPr id="6460" name="Google Shape;6460;p61"/>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61"/>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2" name="Google Shape;6462;p61"/>
          <p:cNvGrpSpPr/>
          <p:nvPr/>
        </p:nvGrpSpPr>
        <p:grpSpPr>
          <a:xfrm>
            <a:off x="3485346" y="3579056"/>
            <a:ext cx="368134" cy="371814"/>
            <a:chOff x="-37804925" y="3953450"/>
            <a:chExt cx="315075" cy="318225"/>
          </a:xfrm>
        </p:grpSpPr>
        <p:sp>
          <p:nvSpPr>
            <p:cNvPr id="6463" name="Google Shape;6463;p61"/>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61"/>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61"/>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6" name="Google Shape;6466;p61"/>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7" name="Google Shape;6467;p61"/>
          <p:cNvGrpSpPr/>
          <p:nvPr/>
        </p:nvGrpSpPr>
        <p:grpSpPr>
          <a:xfrm>
            <a:off x="4840364" y="1328538"/>
            <a:ext cx="355663" cy="308725"/>
            <a:chOff x="-28462125" y="3199700"/>
            <a:chExt cx="298550" cy="259150"/>
          </a:xfrm>
        </p:grpSpPr>
        <p:sp>
          <p:nvSpPr>
            <p:cNvPr id="6468" name="Google Shape;6468;p61"/>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61"/>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61"/>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1" name="Google Shape;6471;p61"/>
          <p:cNvGrpSpPr/>
          <p:nvPr/>
        </p:nvGrpSpPr>
        <p:grpSpPr>
          <a:xfrm>
            <a:off x="4841317" y="1763228"/>
            <a:ext cx="353757" cy="352833"/>
            <a:chOff x="-28461325" y="3545475"/>
            <a:chExt cx="296950" cy="296175"/>
          </a:xfrm>
        </p:grpSpPr>
        <p:sp>
          <p:nvSpPr>
            <p:cNvPr id="6472" name="Google Shape;6472;p61"/>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61"/>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1"/>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61"/>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61"/>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61"/>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8" name="Google Shape;6478;p61"/>
          <p:cNvGrpSpPr/>
          <p:nvPr/>
        </p:nvGrpSpPr>
        <p:grpSpPr>
          <a:xfrm>
            <a:off x="4837550" y="2213272"/>
            <a:ext cx="361292" cy="352803"/>
            <a:chOff x="-28463700" y="3914875"/>
            <a:chExt cx="303275" cy="296150"/>
          </a:xfrm>
        </p:grpSpPr>
        <p:sp>
          <p:nvSpPr>
            <p:cNvPr id="6479" name="Google Shape;6479;p61"/>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1"/>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61"/>
          <p:cNvGrpSpPr/>
          <p:nvPr/>
        </p:nvGrpSpPr>
        <p:grpSpPr>
          <a:xfrm>
            <a:off x="7072335" y="1369355"/>
            <a:ext cx="351880" cy="227092"/>
            <a:chOff x="-26573400" y="3224125"/>
            <a:chExt cx="295375" cy="190625"/>
          </a:xfrm>
        </p:grpSpPr>
        <p:sp>
          <p:nvSpPr>
            <p:cNvPr id="6482" name="Google Shape;6482;p61"/>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61"/>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4" name="Google Shape;6484;p61"/>
          <p:cNvGrpSpPr/>
          <p:nvPr/>
        </p:nvGrpSpPr>
        <p:grpSpPr>
          <a:xfrm>
            <a:off x="7072335" y="1763690"/>
            <a:ext cx="351880" cy="351910"/>
            <a:chOff x="-26573400" y="3546250"/>
            <a:chExt cx="295375" cy="295400"/>
          </a:xfrm>
        </p:grpSpPr>
        <p:sp>
          <p:nvSpPr>
            <p:cNvPr id="6485" name="Google Shape;6485;p61"/>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1"/>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61"/>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61"/>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1"/>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0" name="Google Shape;6490;p61"/>
          <p:cNvGrpSpPr/>
          <p:nvPr/>
        </p:nvGrpSpPr>
        <p:grpSpPr>
          <a:xfrm>
            <a:off x="7060615" y="2213599"/>
            <a:ext cx="375319" cy="352148"/>
            <a:chOff x="-26583625" y="3917025"/>
            <a:chExt cx="315050" cy="295600"/>
          </a:xfrm>
        </p:grpSpPr>
        <p:sp>
          <p:nvSpPr>
            <p:cNvPr id="6491" name="Google Shape;6491;p61"/>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1"/>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1"/>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1"/>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5" name="Google Shape;6495;p61"/>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6" name="Google Shape;6496;p61"/>
          <p:cNvGrpSpPr/>
          <p:nvPr/>
        </p:nvGrpSpPr>
        <p:grpSpPr>
          <a:xfrm>
            <a:off x="5759130" y="3172629"/>
            <a:ext cx="289039" cy="352833"/>
            <a:chOff x="-24694925" y="3518700"/>
            <a:chExt cx="242625" cy="296175"/>
          </a:xfrm>
        </p:grpSpPr>
        <p:sp>
          <p:nvSpPr>
            <p:cNvPr id="6497" name="Google Shape;6497;p61"/>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1"/>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61"/>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61"/>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1" name="Google Shape;6501;p61"/>
          <p:cNvGrpSpPr/>
          <p:nvPr/>
        </p:nvGrpSpPr>
        <p:grpSpPr>
          <a:xfrm>
            <a:off x="5758668" y="3622657"/>
            <a:ext cx="289962" cy="352833"/>
            <a:chOff x="-24709100" y="3888875"/>
            <a:chExt cx="243400" cy="296175"/>
          </a:xfrm>
        </p:grpSpPr>
        <p:sp>
          <p:nvSpPr>
            <p:cNvPr id="6502" name="Google Shape;6502;p61"/>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61"/>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1"/>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61"/>
          <p:cNvGrpSpPr/>
          <p:nvPr/>
        </p:nvGrpSpPr>
        <p:grpSpPr>
          <a:xfrm>
            <a:off x="7958668" y="2695320"/>
            <a:ext cx="356556" cy="349557"/>
            <a:chOff x="-22863675" y="3131775"/>
            <a:chExt cx="299300" cy="293425"/>
          </a:xfrm>
        </p:grpSpPr>
        <p:sp>
          <p:nvSpPr>
            <p:cNvPr id="6506" name="Google Shape;6506;p61"/>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1"/>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61"/>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9" name="Google Shape;6509;p61"/>
          <p:cNvGrpSpPr/>
          <p:nvPr/>
        </p:nvGrpSpPr>
        <p:grpSpPr>
          <a:xfrm>
            <a:off x="5301532" y="1306499"/>
            <a:ext cx="310602" cy="352803"/>
            <a:chOff x="-28069875" y="3175300"/>
            <a:chExt cx="260725" cy="296150"/>
          </a:xfrm>
        </p:grpSpPr>
        <p:sp>
          <p:nvSpPr>
            <p:cNvPr id="6510" name="Google Shape;6510;p61"/>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1"/>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1"/>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1"/>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61"/>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61"/>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1"/>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61"/>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61"/>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9" name="Google Shape;6519;p61"/>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0" name="Google Shape;6520;p61"/>
          <p:cNvGrpSpPr/>
          <p:nvPr/>
        </p:nvGrpSpPr>
        <p:grpSpPr>
          <a:xfrm>
            <a:off x="5342810" y="2213733"/>
            <a:ext cx="228045" cy="351880"/>
            <a:chOff x="-28032075" y="3916450"/>
            <a:chExt cx="191425" cy="295375"/>
          </a:xfrm>
        </p:grpSpPr>
        <p:sp>
          <p:nvSpPr>
            <p:cNvPr id="6521" name="Google Shape;6521;p61"/>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1"/>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61"/>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4" name="Google Shape;6524;p61"/>
          <p:cNvGrpSpPr/>
          <p:nvPr/>
        </p:nvGrpSpPr>
        <p:grpSpPr>
          <a:xfrm>
            <a:off x="7508157" y="1306484"/>
            <a:ext cx="352833" cy="352833"/>
            <a:chOff x="-26201650" y="3176075"/>
            <a:chExt cx="296175" cy="296175"/>
          </a:xfrm>
        </p:grpSpPr>
        <p:sp>
          <p:nvSpPr>
            <p:cNvPr id="6525" name="Google Shape;6525;p61"/>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61"/>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7" name="Google Shape;6527;p61"/>
          <p:cNvGrpSpPr/>
          <p:nvPr/>
        </p:nvGrpSpPr>
        <p:grpSpPr>
          <a:xfrm>
            <a:off x="7507680" y="1763705"/>
            <a:ext cx="353786" cy="351880"/>
            <a:chOff x="-26204800" y="3547050"/>
            <a:chExt cx="296975" cy="295375"/>
          </a:xfrm>
        </p:grpSpPr>
        <p:sp>
          <p:nvSpPr>
            <p:cNvPr id="6528" name="Google Shape;6528;p61"/>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1"/>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0" name="Google Shape;6530;p61"/>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1" name="Google Shape;6531;p61"/>
          <p:cNvGrpSpPr/>
          <p:nvPr/>
        </p:nvGrpSpPr>
        <p:grpSpPr>
          <a:xfrm>
            <a:off x="6178935" y="2693683"/>
            <a:ext cx="345328" cy="352833"/>
            <a:chOff x="-24353875" y="3147725"/>
            <a:chExt cx="289875" cy="296175"/>
          </a:xfrm>
        </p:grpSpPr>
        <p:sp>
          <p:nvSpPr>
            <p:cNvPr id="6532" name="Google Shape;6532;p61"/>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61"/>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4" name="Google Shape;6534;p61"/>
          <p:cNvGrpSpPr/>
          <p:nvPr/>
        </p:nvGrpSpPr>
        <p:grpSpPr>
          <a:xfrm>
            <a:off x="6186917" y="3173090"/>
            <a:ext cx="329365" cy="351910"/>
            <a:chOff x="-24344425" y="3519475"/>
            <a:chExt cx="276475" cy="295400"/>
          </a:xfrm>
        </p:grpSpPr>
        <p:sp>
          <p:nvSpPr>
            <p:cNvPr id="6535" name="Google Shape;6535;p61"/>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1"/>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61"/>
          <p:cNvGrpSpPr/>
          <p:nvPr/>
        </p:nvGrpSpPr>
        <p:grpSpPr>
          <a:xfrm>
            <a:off x="6176597" y="3625010"/>
            <a:ext cx="350004" cy="348128"/>
            <a:chOff x="-24353075" y="3891250"/>
            <a:chExt cx="293800" cy="292225"/>
          </a:xfrm>
        </p:grpSpPr>
        <p:sp>
          <p:nvSpPr>
            <p:cNvPr id="6538" name="Google Shape;6538;p6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6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0" name="Google Shape;6540;p61"/>
          <p:cNvGrpSpPr/>
          <p:nvPr/>
        </p:nvGrpSpPr>
        <p:grpSpPr>
          <a:xfrm>
            <a:off x="7960068" y="3173313"/>
            <a:ext cx="353757" cy="351463"/>
            <a:chOff x="-22845575" y="3504075"/>
            <a:chExt cx="296950" cy="295025"/>
          </a:xfrm>
        </p:grpSpPr>
        <p:sp>
          <p:nvSpPr>
            <p:cNvPr id="6541" name="Google Shape;6541;p61"/>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61"/>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3" name="Google Shape;6543;p61"/>
          <p:cNvGrpSpPr/>
          <p:nvPr/>
        </p:nvGrpSpPr>
        <p:grpSpPr>
          <a:xfrm>
            <a:off x="5753249" y="1306961"/>
            <a:ext cx="299344" cy="351880"/>
            <a:chOff x="-27691025" y="3175300"/>
            <a:chExt cx="251275" cy="295375"/>
          </a:xfrm>
        </p:grpSpPr>
        <p:sp>
          <p:nvSpPr>
            <p:cNvPr id="6544" name="Google Shape;6544;p61"/>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61"/>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1"/>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61"/>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61"/>
          <p:cNvGrpSpPr/>
          <p:nvPr/>
        </p:nvGrpSpPr>
        <p:grpSpPr>
          <a:xfrm>
            <a:off x="5725566" y="1825637"/>
            <a:ext cx="354710" cy="228015"/>
            <a:chOff x="-27721750" y="3598250"/>
            <a:chExt cx="297750" cy="191400"/>
          </a:xfrm>
        </p:grpSpPr>
        <p:sp>
          <p:nvSpPr>
            <p:cNvPr id="6549" name="Google Shape;6549;p61"/>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61"/>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61"/>
          <p:cNvGrpSpPr/>
          <p:nvPr/>
        </p:nvGrpSpPr>
        <p:grpSpPr>
          <a:xfrm>
            <a:off x="5726966" y="2219183"/>
            <a:ext cx="351910" cy="340980"/>
            <a:chOff x="-27719400" y="3925600"/>
            <a:chExt cx="295400" cy="286225"/>
          </a:xfrm>
        </p:grpSpPr>
        <p:sp>
          <p:nvSpPr>
            <p:cNvPr id="6552" name="Google Shape;6552;p61"/>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61"/>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4" name="Google Shape;6554;p61"/>
          <p:cNvGrpSpPr/>
          <p:nvPr/>
        </p:nvGrpSpPr>
        <p:grpSpPr>
          <a:xfrm>
            <a:off x="7948238" y="1306023"/>
            <a:ext cx="353757" cy="353757"/>
            <a:chOff x="-25834600" y="3176875"/>
            <a:chExt cx="296950" cy="296950"/>
          </a:xfrm>
        </p:grpSpPr>
        <p:sp>
          <p:nvSpPr>
            <p:cNvPr id="6555" name="Google Shape;6555;p61"/>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61"/>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61"/>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1"/>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1"/>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0" name="Google Shape;6560;p61"/>
          <p:cNvGrpSpPr/>
          <p:nvPr/>
        </p:nvGrpSpPr>
        <p:grpSpPr>
          <a:xfrm>
            <a:off x="7948238" y="1774024"/>
            <a:ext cx="353757" cy="331241"/>
            <a:chOff x="-25834600" y="3564375"/>
            <a:chExt cx="296950" cy="278050"/>
          </a:xfrm>
        </p:grpSpPr>
        <p:sp>
          <p:nvSpPr>
            <p:cNvPr id="6561" name="Google Shape;6561;p61"/>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1"/>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1"/>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1"/>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61"/>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61"/>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61"/>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1"/>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9" name="Google Shape;6569;p61"/>
          <p:cNvGrpSpPr/>
          <p:nvPr/>
        </p:nvGrpSpPr>
        <p:grpSpPr>
          <a:xfrm>
            <a:off x="7946362" y="2213376"/>
            <a:ext cx="357509" cy="352595"/>
            <a:chOff x="-25834600" y="3915850"/>
            <a:chExt cx="300100" cy="295975"/>
          </a:xfrm>
        </p:grpSpPr>
        <p:sp>
          <p:nvSpPr>
            <p:cNvPr id="6570" name="Google Shape;6570;p61"/>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1"/>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61"/>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3" name="Google Shape;6573;p61"/>
          <p:cNvGrpSpPr/>
          <p:nvPr/>
        </p:nvGrpSpPr>
        <p:grpSpPr>
          <a:xfrm>
            <a:off x="6681790" y="2694606"/>
            <a:ext cx="228968" cy="350987"/>
            <a:chOff x="-23930925" y="3149300"/>
            <a:chExt cx="192200" cy="294625"/>
          </a:xfrm>
        </p:grpSpPr>
        <p:sp>
          <p:nvSpPr>
            <p:cNvPr id="6574" name="Google Shape;6574;p61"/>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61"/>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1"/>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1"/>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61"/>
          <p:cNvGrpSpPr/>
          <p:nvPr/>
        </p:nvGrpSpPr>
        <p:grpSpPr>
          <a:xfrm>
            <a:off x="6638620" y="3173090"/>
            <a:ext cx="315307" cy="351910"/>
            <a:chOff x="-23962425" y="3519475"/>
            <a:chExt cx="264675" cy="295400"/>
          </a:xfrm>
        </p:grpSpPr>
        <p:sp>
          <p:nvSpPr>
            <p:cNvPr id="6579" name="Google Shape;6579;p61"/>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1"/>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1" name="Google Shape;6581;p61"/>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2" name="Google Shape;6582;p61"/>
          <p:cNvGrpSpPr/>
          <p:nvPr/>
        </p:nvGrpSpPr>
        <p:grpSpPr>
          <a:xfrm>
            <a:off x="8017295" y="3623134"/>
            <a:ext cx="239302" cy="351880"/>
            <a:chOff x="-22788075" y="3904625"/>
            <a:chExt cx="200875" cy="295375"/>
          </a:xfrm>
        </p:grpSpPr>
        <p:sp>
          <p:nvSpPr>
            <p:cNvPr id="6583" name="Google Shape;6583;p61"/>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61"/>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1"/>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61"/>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7" name="Google Shape;6587;p61"/>
          <p:cNvGrpSpPr/>
          <p:nvPr/>
        </p:nvGrpSpPr>
        <p:grpSpPr>
          <a:xfrm>
            <a:off x="6172593" y="1306499"/>
            <a:ext cx="354710" cy="352803"/>
            <a:chOff x="-27351575" y="3175300"/>
            <a:chExt cx="297750" cy="296150"/>
          </a:xfrm>
        </p:grpSpPr>
        <p:sp>
          <p:nvSpPr>
            <p:cNvPr id="6588" name="Google Shape;6588;p61"/>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1"/>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1"/>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1"/>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2" name="Google Shape;6592;p61"/>
          <p:cNvGrpSpPr/>
          <p:nvPr/>
        </p:nvGrpSpPr>
        <p:grpSpPr>
          <a:xfrm>
            <a:off x="6218402" y="1758809"/>
            <a:ext cx="269293" cy="353072"/>
            <a:chOff x="-27313750" y="3545275"/>
            <a:chExt cx="226050" cy="296375"/>
          </a:xfrm>
        </p:grpSpPr>
        <p:sp>
          <p:nvSpPr>
            <p:cNvPr id="6593" name="Google Shape;6593;p61"/>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1"/>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1"/>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6" name="Google Shape;6596;p61"/>
          <p:cNvGrpSpPr/>
          <p:nvPr/>
        </p:nvGrpSpPr>
        <p:grpSpPr>
          <a:xfrm>
            <a:off x="6172593" y="2211380"/>
            <a:ext cx="354710" cy="356586"/>
            <a:chOff x="-27351575" y="3915650"/>
            <a:chExt cx="297750" cy="299325"/>
          </a:xfrm>
        </p:grpSpPr>
        <p:sp>
          <p:nvSpPr>
            <p:cNvPr id="6597" name="Google Shape;6597;p61"/>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61"/>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9" name="Google Shape;6599;p61"/>
          <p:cNvGrpSpPr/>
          <p:nvPr/>
        </p:nvGrpSpPr>
        <p:grpSpPr>
          <a:xfrm>
            <a:off x="4860084" y="2693579"/>
            <a:ext cx="319060" cy="353042"/>
            <a:chOff x="-25445525" y="3175900"/>
            <a:chExt cx="267825" cy="296350"/>
          </a:xfrm>
        </p:grpSpPr>
        <p:sp>
          <p:nvSpPr>
            <p:cNvPr id="6600" name="Google Shape;6600;p61"/>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1"/>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1"/>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3" name="Google Shape;6603;p61"/>
          <p:cNvGrpSpPr/>
          <p:nvPr/>
        </p:nvGrpSpPr>
        <p:grpSpPr>
          <a:xfrm>
            <a:off x="4841797" y="3183902"/>
            <a:ext cx="355633" cy="330288"/>
            <a:chOff x="-25465200" y="3565175"/>
            <a:chExt cx="298525" cy="277250"/>
          </a:xfrm>
        </p:grpSpPr>
        <p:sp>
          <p:nvSpPr>
            <p:cNvPr id="6604" name="Google Shape;6604;p61"/>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1"/>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6" name="Google Shape;6606;p61"/>
          <p:cNvGrpSpPr/>
          <p:nvPr/>
        </p:nvGrpSpPr>
        <p:grpSpPr>
          <a:xfrm>
            <a:off x="4841336" y="3623432"/>
            <a:ext cx="356556" cy="351285"/>
            <a:chOff x="-25465200" y="3916150"/>
            <a:chExt cx="299300" cy="294875"/>
          </a:xfrm>
        </p:grpSpPr>
        <p:sp>
          <p:nvSpPr>
            <p:cNvPr id="6607" name="Google Shape;6607;p61"/>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61"/>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9" name="Google Shape;6609;p61"/>
          <p:cNvGrpSpPr/>
          <p:nvPr/>
        </p:nvGrpSpPr>
        <p:grpSpPr>
          <a:xfrm>
            <a:off x="7068775" y="2693698"/>
            <a:ext cx="351880" cy="352803"/>
            <a:chOff x="-23615075" y="3148525"/>
            <a:chExt cx="295375" cy="296150"/>
          </a:xfrm>
        </p:grpSpPr>
        <p:sp>
          <p:nvSpPr>
            <p:cNvPr id="6610" name="Google Shape;6610;p61"/>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1"/>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1"/>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1"/>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4" name="Google Shape;6614;p61"/>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5" name="Google Shape;6615;p61"/>
          <p:cNvGrpSpPr/>
          <p:nvPr/>
        </p:nvGrpSpPr>
        <p:grpSpPr>
          <a:xfrm>
            <a:off x="7068299" y="3632977"/>
            <a:ext cx="352833" cy="332194"/>
            <a:chOff x="-23615075" y="3906200"/>
            <a:chExt cx="296175" cy="278850"/>
          </a:xfrm>
        </p:grpSpPr>
        <p:sp>
          <p:nvSpPr>
            <p:cNvPr id="6616" name="Google Shape;6616;p61"/>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1"/>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1"/>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9" name="Google Shape;6619;p61"/>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0" name="Google Shape;6620;p61"/>
          <p:cNvGrpSpPr/>
          <p:nvPr/>
        </p:nvGrpSpPr>
        <p:grpSpPr>
          <a:xfrm>
            <a:off x="6617268" y="1306618"/>
            <a:ext cx="353757" cy="352565"/>
            <a:chOff x="-26980600" y="3175500"/>
            <a:chExt cx="296950" cy="295950"/>
          </a:xfrm>
        </p:grpSpPr>
        <p:sp>
          <p:nvSpPr>
            <p:cNvPr id="6621" name="Google Shape;6621;p61"/>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1"/>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61"/>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4" name="Google Shape;6624;p61"/>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5" name="Google Shape;6625;p61"/>
          <p:cNvGrpSpPr/>
          <p:nvPr/>
        </p:nvGrpSpPr>
        <p:grpSpPr>
          <a:xfrm>
            <a:off x="6617744" y="2245154"/>
            <a:ext cx="352803" cy="289039"/>
            <a:chOff x="-26981375" y="3951875"/>
            <a:chExt cx="296150" cy="242625"/>
          </a:xfrm>
        </p:grpSpPr>
        <p:sp>
          <p:nvSpPr>
            <p:cNvPr id="6626" name="Google Shape;6626;p61"/>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1"/>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1"/>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9" name="Google Shape;6629;p61"/>
          <p:cNvGrpSpPr/>
          <p:nvPr/>
        </p:nvGrpSpPr>
        <p:grpSpPr>
          <a:xfrm>
            <a:off x="5282787" y="2692745"/>
            <a:ext cx="351910" cy="354710"/>
            <a:chOff x="-25094250" y="3176075"/>
            <a:chExt cx="295400" cy="297750"/>
          </a:xfrm>
        </p:grpSpPr>
        <p:sp>
          <p:nvSpPr>
            <p:cNvPr id="6630" name="Google Shape;6630;p61"/>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61"/>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1"/>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3" name="Google Shape;6633;p61"/>
          <p:cNvGrpSpPr/>
          <p:nvPr/>
        </p:nvGrpSpPr>
        <p:grpSpPr>
          <a:xfrm>
            <a:off x="5282787" y="3173106"/>
            <a:ext cx="351910" cy="351880"/>
            <a:chOff x="-25094250" y="3547050"/>
            <a:chExt cx="295400" cy="295375"/>
          </a:xfrm>
        </p:grpSpPr>
        <p:sp>
          <p:nvSpPr>
            <p:cNvPr id="6634" name="Google Shape;6634;p61"/>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1"/>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61"/>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1"/>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61"/>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9" name="Google Shape;6639;p61"/>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0" name="Google Shape;6640;p61"/>
          <p:cNvGrpSpPr/>
          <p:nvPr/>
        </p:nvGrpSpPr>
        <p:grpSpPr>
          <a:xfrm>
            <a:off x="7514864" y="2693698"/>
            <a:ext cx="352803" cy="352803"/>
            <a:chOff x="-23245675" y="3148525"/>
            <a:chExt cx="296150" cy="296150"/>
          </a:xfrm>
        </p:grpSpPr>
        <p:sp>
          <p:nvSpPr>
            <p:cNvPr id="6641" name="Google Shape;6641;p61"/>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61"/>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1"/>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4" name="Google Shape;6644;p61"/>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5" name="Google Shape;6645;p61"/>
          <p:cNvGrpSpPr/>
          <p:nvPr/>
        </p:nvGrpSpPr>
        <p:grpSpPr>
          <a:xfrm>
            <a:off x="7515325" y="3622672"/>
            <a:ext cx="351880" cy="352803"/>
            <a:chOff x="-23244900" y="3888100"/>
            <a:chExt cx="295375" cy="296150"/>
          </a:xfrm>
        </p:grpSpPr>
        <p:sp>
          <p:nvSpPr>
            <p:cNvPr id="6646" name="Google Shape;6646;p61"/>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1"/>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1"/>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1"/>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61"/>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61"/>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1"/>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1"/>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61"/>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1"/>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61"/>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7" name="Google Shape;6657;p61"/>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1"/>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6659" name="Google Shape;6659;p61"/>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663"/>
        <p:cNvGrpSpPr/>
        <p:nvPr/>
      </p:nvGrpSpPr>
      <p:grpSpPr>
        <a:xfrm>
          <a:off x="0" y="0"/>
          <a:ext cx="0" cy="0"/>
          <a:chOff x="0" y="0"/>
          <a:chExt cx="0" cy="0"/>
        </a:xfrm>
      </p:grpSpPr>
      <p:sp>
        <p:nvSpPr>
          <p:cNvPr id="6664" name="Google Shape;6664;p62"/>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5" name="Google Shape;6665;p62"/>
          <p:cNvGrpSpPr/>
          <p:nvPr/>
        </p:nvGrpSpPr>
        <p:grpSpPr>
          <a:xfrm>
            <a:off x="832654" y="1819647"/>
            <a:ext cx="367261" cy="367261"/>
            <a:chOff x="-65145700" y="3727425"/>
            <a:chExt cx="317425" cy="317425"/>
          </a:xfrm>
        </p:grpSpPr>
        <p:sp>
          <p:nvSpPr>
            <p:cNvPr id="6666" name="Google Shape;6666;p62"/>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2"/>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8" name="Google Shape;6668;p62"/>
          <p:cNvGrpSpPr/>
          <p:nvPr/>
        </p:nvGrpSpPr>
        <p:grpSpPr>
          <a:xfrm>
            <a:off x="835851" y="2248561"/>
            <a:ext cx="360868" cy="367261"/>
            <a:chOff x="-65144125" y="4094450"/>
            <a:chExt cx="311900" cy="317425"/>
          </a:xfrm>
        </p:grpSpPr>
        <p:sp>
          <p:nvSpPr>
            <p:cNvPr id="6669" name="Google Shape;6669;p62"/>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62"/>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62"/>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2" name="Google Shape;6672;p62"/>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3" name="Google Shape;6673;p62"/>
          <p:cNvGrpSpPr/>
          <p:nvPr/>
        </p:nvGrpSpPr>
        <p:grpSpPr>
          <a:xfrm>
            <a:off x="3039420" y="1819256"/>
            <a:ext cx="370645" cy="368042"/>
            <a:chOff x="-63250675" y="3744075"/>
            <a:chExt cx="320350" cy="318100"/>
          </a:xfrm>
        </p:grpSpPr>
        <p:sp>
          <p:nvSpPr>
            <p:cNvPr id="6674" name="Google Shape;6674;p62"/>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2"/>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2"/>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7" name="Google Shape;6677;p62"/>
          <p:cNvGrpSpPr/>
          <p:nvPr/>
        </p:nvGrpSpPr>
        <p:grpSpPr>
          <a:xfrm>
            <a:off x="3041112" y="2248561"/>
            <a:ext cx="367261" cy="367261"/>
            <a:chOff x="-63250675" y="4110200"/>
            <a:chExt cx="317425" cy="317425"/>
          </a:xfrm>
        </p:grpSpPr>
        <p:sp>
          <p:nvSpPr>
            <p:cNvPr id="6678" name="Google Shape;6678;p62"/>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2"/>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2"/>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2"/>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62"/>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62"/>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2"/>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62"/>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62"/>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62"/>
          <p:cNvGrpSpPr/>
          <p:nvPr/>
        </p:nvGrpSpPr>
        <p:grpSpPr>
          <a:xfrm>
            <a:off x="1720159" y="2745656"/>
            <a:ext cx="359075" cy="358844"/>
            <a:chOff x="-61351725" y="3372400"/>
            <a:chExt cx="310350" cy="310150"/>
          </a:xfrm>
        </p:grpSpPr>
        <p:sp>
          <p:nvSpPr>
            <p:cNvPr id="6688" name="Google Shape;6688;p62"/>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2"/>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62"/>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1" name="Google Shape;6691;p62"/>
          <p:cNvGrpSpPr/>
          <p:nvPr/>
        </p:nvGrpSpPr>
        <p:grpSpPr>
          <a:xfrm>
            <a:off x="1716514" y="3208713"/>
            <a:ext cx="366364" cy="333534"/>
            <a:chOff x="-61354875" y="3751050"/>
            <a:chExt cx="316650" cy="288275"/>
          </a:xfrm>
        </p:grpSpPr>
        <p:sp>
          <p:nvSpPr>
            <p:cNvPr id="6692" name="Google Shape;6692;p62"/>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2"/>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2"/>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5" name="Google Shape;6695;p62"/>
          <p:cNvGrpSpPr/>
          <p:nvPr/>
        </p:nvGrpSpPr>
        <p:grpSpPr>
          <a:xfrm>
            <a:off x="1716514" y="3650352"/>
            <a:ext cx="366364" cy="367290"/>
            <a:chOff x="-61354875" y="4101525"/>
            <a:chExt cx="316650" cy="317450"/>
          </a:xfrm>
        </p:grpSpPr>
        <p:sp>
          <p:nvSpPr>
            <p:cNvPr id="6696" name="Google Shape;6696;p62"/>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62"/>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62"/>
          <p:cNvGrpSpPr/>
          <p:nvPr/>
        </p:nvGrpSpPr>
        <p:grpSpPr>
          <a:xfrm>
            <a:off x="3932949" y="2742228"/>
            <a:ext cx="368157" cy="365699"/>
            <a:chOff x="-59470075" y="3308975"/>
            <a:chExt cx="318200" cy="316075"/>
          </a:xfrm>
        </p:grpSpPr>
        <p:sp>
          <p:nvSpPr>
            <p:cNvPr id="6699" name="Google Shape;6699;p62"/>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2"/>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62"/>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2"/>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2"/>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2"/>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2"/>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2"/>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62"/>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8" name="Google Shape;6708;p62"/>
          <p:cNvGrpSpPr/>
          <p:nvPr/>
        </p:nvGrpSpPr>
        <p:grpSpPr>
          <a:xfrm>
            <a:off x="1278379" y="1377933"/>
            <a:ext cx="367261" cy="364686"/>
            <a:chOff x="-64781025" y="3361050"/>
            <a:chExt cx="317425" cy="315200"/>
          </a:xfrm>
        </p:grpSpPr>
        <p:sp>
          <p:nvSpPr>
            <p:cNvPr id="6709" name="Google Shape;6709;p6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6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6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3" name="Google Shape;6713;p62"/>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2"/>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62"/>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6" name="Google Shape;6716;p62"/>
          <p:cNvGrpSpPr/>
          <p:nvPr/>
        </p:nvGrpSpPr>
        <p:grpSpPr>
          <a:xfrm>
            <a:off x="3482779" y="1819372"/>
            <a:ext cx="382765" cy="367810"/>
            <a:chOff x="-62890750" y="3747425"/>
            <a:chExt cx="330825" cy="317900"/>
          </a:xfrm>
        </p:grpSpPr>
        <p:sp>
          <p:nvSpPr>
            <p:cNvPr id="6717" name="Google Shape;6717;p62"/>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2"/>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62"/>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2"/>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2"/>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62"/>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2"/>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62"/>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62"/>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2"/>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2"/>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62"/>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62"/>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2"/>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1" name="Google Shape;6731;p62"/>
          <p:cNvGrpSpPr/>
          <p:nvPr/>
        </p:nvGrpSpPr>
        <p:grpSpPr>
          <a:xfrm>
            <a:off x="3490531" y="2249009"/>
            <a:ext cx="367261" cy="366364"/>
            <a:chOff x="-62884425" y="4111775"/>
            <a:chExt cx="317425" cy="316650"/>
          </a:xfrm>
        </p:grpSpPr>
        <p:sp>
          <p:nvSpPr>
            <p:cNvPr id="6732" name="Google Shape;6732;p62"/>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62"/>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62"/>
          <p:cNvGrpSpPr/>
          <p:nvPr/>
        </p:nvGrpSpPr>
        <p:grpSpPr>
          <a:xfrm>
            <a:off x="2163165" y="2745078"/>
            <a:ext cx="365438" cy="360001"/>
            <a:chOff x="-60991775" y="3376900"/>
            <a:chExt cx="315850" cy="311150"/>
          </a:xfrm>
        </p:grpSpPr>
        <p:sp>
          <p:nvSpPr>
            <p:cNvPr id="6735" name="Google Shape;6735;p62"/>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2"/>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2"/>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62"/>
          <p:cNvGrpSpPr/>
          <p:nvPr/>
        </p:nvGrpSpPr>
        <p:grpSpPr>
          <a:xfrm>
            <a:off x="2162702" y="3195942"/>
            <a:ext cx="366364" cy="359075"/>
            <a:chOff x="-60988625" y="3740800"/>
            <a:chExt cx="316650" cy="310350"/>
          </a:xfrm>
        </p:grpSpPr>
        <p:sp>
          <p:nvSpPr>
            <p:cNvPr id="6739" name="Google Shape;6739;p62"/>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62"/>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62"/>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62"/>
          <p:cNvGrpSpPr/>
          <p:nvPr/>
        </p:nvGrpSpPr>
        <p:grpSpPr>
          <a:xfrm>
            <a:off x="2162702" y="3651393"/>
            <a:ext cx="366364" cy="365207"/>
            <a:chOff x="-60987850" y="4100950"/>
            <a:chExt cx="316650" cy="315650"/>
          </a:xfrm>
        </p:grpSpPr>
        <p:sp>
          <p:nvSpPr>
            <p:cNvPr id="6743" name="Google Shape;6743;p62"/>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2"/>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62"/>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62"/>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2"/>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8" name="Google Shape;6748;p62"/>
          <p:cNvGrpSpPr/>
          <p:nvPr/>
        </p:nvGrpSpPr>
        <p:grpSpPr>
          <a:xfrm>
            <a:off x="3932486" y="3196853"/>
            <a:ext cx="369083" cy="357253"/>
            <a:chOff x="-59447250" y="3706150"/>
            <a:chExt cx="319000" cy="308775"/>
          </a:xfrm>
        </p:grpSpPr>
        <p:sp>
          <p:nvSpPr>
            <p:cNvPr id="6749" name="Google Shape;6749;p62"/>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2"/>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2"/>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2"/>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3" name="Google Shape;6753;p62"/>
          <p:cNvGrpSpPr/>
          <p:nvPr/>
        </p:nvGrpSpPr>
        <p:grpSpPr>
          <a:xfrm>
            <a:off x="1721214" y="1378164"/>
            <a:ext cx="368186" cy="364224"/>
            <a:chOff x="-64406125" y="3362225"/>
            <a:chExt cx="318225" cy="314800"/>
          </a:xfrm>
        </p:grpSpPr>
        <p:sp>
          <p:nvSpPr>
            <p:cNvPr id="6754" name="Google Shape;6754;p62"/>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62"/>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6" name="Google Shape;6756;p62"/>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7" name="Google Shape;6757;p62"/>
          <p:cNvGrpSpPr/>
          <p:nvPr/>
        </p:nvGrpSpPr>
        <p:grpSpPr>
          <a:xfrm>
            <a:off x="1721677" y="2249009"/>
            <a:ext cx="367261" cy="366364"/>
            <a:chOff x="-64410850" y="4094450"/>
            <a:chExt cx="317425" cy="316650"/>
          </a:xfrm>
        </p:grpSpPr>
        <p:sp>
          <p:nvSpPr>
            <p:cNvPr id="6758" name="Google Shape;6758;p62"/>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2"/>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2"/>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1" name="Google Shape;6761;p62"/>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2" name="Google Shape;6762;p62"/>
          <p:cNvGrpSpPr/>
          <p:nvPr/>
        </p:nvGrpSpPr>
        <p:grpSpPr>
          <a:xfrm>
            <a:off x="3943225" y="1819083"/>
            <a:ext cx="365467" cy="368389"/>
            <a:chOff x="-62516625" y="3743175"/>
            <a:chExt cx="315875" cy="318400"/>
          </a:xfrm>
        </p:grpSpPr>
        <p:sp>
          <p:nvSpPr>
            <p:cNvPr id="6763" name="Google Shape;6763;p62"/>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2"/>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5" name="Google Shape;6765;p62"/>
          <p:cNvGrpSpPr/>
          <p:nvPr/>
        </p:nvGrpSpPr>
        <p:grpSpPr>
          <a:xfrm>
            <a:off x="3950065" y="2269054"/>
            <a:ext cx="351786" cy="326274"/>
            <a:chOff x="-62511900" y="4129100"/>
            <a:chExt cx="304050" cy="282000"/>
          </a:xfrm>
        </p:grpSpPr>
        <p:sp>
          <p:nvSpPr>
            <p:cNvPr id="6766" name="Google Shape;6766;p62"/>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2"/>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2"/>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2"/>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2"/>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62"/>
          <p:cNvGrpSpPr/>
          <p:nvPr/>
        </p:nvGrpSpPr>
        <p:grpSpPr>
          <a:xfrm>
            <a:off x="2628187" y="2741448"/>
            <a:ext cx="310770" cy="367261"/>
            <a:chOff x="-60597975" y="3367475"/>
            <a:chExt cx="268600" cy="317425"/>
          </a:xfrm>
        </p:grpSpPr>
        <p:sp>
          <p:nvSpPr>
            <p:cNvPr id="6772" name="Google Shape;6772;p62"/>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2"/>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2"/>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2"/>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2"/>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7" name="Google Shape;6777;p62"/>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8" name="Google Shape;6778;p62"/>
          <p:cNvGrpSpPr/>
          <p:nvPr/>
        </p:nvGrpSpPr>
        <p:grpSpPr>
          <a:xfrm>
            <a:off x="2600390" y="3702764"/>
            <a:ext cx="366364" cy="262465"/>
            <a:chOff x="-60621600" y="4145650"/>
            <a:chExt cx="316650" cy="226850"/>
          </a:xfrm>
        </p:grpSpPr>
        <p:sp>
          <p:nvSpPr>
            <p:cNvPr id="6779" name="Google Shape;6779;p62"/>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2"/>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62"/>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2" name="Google Shape;6782;p62"/>
          <p:cNvGrpSpPr/>
          <p:nvPr/>
        </p:nvGrpSpPr>
        <p:grpSpPr>
          <a:xfrm>
            <a:off x="3937042" y="3651263"/>
            <a:ext cx="359972" cy="365467"/>
            <a:chOff x="-59400775" y="4084200"/>
            <a:chExt cx="311125" cy="315875"/>
          </a:xfrm>
        </p:grpSpPr>
        <p:sp>
          <p:nvSpPr>
            <p:cNvPr id="6783" name="Google Shape;6783;p62"/>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2"/>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2"/>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2"/>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2"/>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2"/>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62"/>
          <p:cNvGrpSpPr/>
          <p:nvPr/>
        </p:nvGrpSpPr>
        <p:grpSpPr>
          <a:xfrm>
            <a:off x="2161136" y="1377094"/>
            <a:ext cx="365438" cy="366364"/>
            <a:chOff x="-64044600" y="3360375"/>
            <a:chExt cx="315850" cy="316650"/>
          </a:xfrm>
        </p:grpSpPr>
        <p:sp>
          <p:nvSpPr>
            <p:cNvPr id="6790" name="Google Shape;6790;p62"/>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2"/>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2"/>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3" name="Google Shape;6793;p62"/>
          <p:cNvGrpSpPr/>
          <p:nvPr/>
        </p:nvGrpSpPr>
        <p:grpSpPr>
          <a:xfrm>
            <a:off x="2187559" y="1819647"/>
            <a:ext cx="312592" cy="367261"/>
            <a:chOff x="-64022550" y="3727425"/>
            <a:chExt cx="270175" cy="317425"/>
          </a:xfrm>
        </p:grpSpPr>
        <p:sp>
          <p:nvSpPr>
            <p:cNvPr id="6794" name="Google Shape;6794;p62"/>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62"/>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62"/>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7" name="Google Shape;6797;p62"/>
          <p:cNvGrpSpPr/>
          <p:nvPr/>
        </p:nvGrpSpPr>
        <p:grpSpPr>
          <a:xfrm>
            <a:off x="2211697" y="2248547"/>
            <a:ext cx="264317" cy="367290"/>
            <a:chOff x="-64001300" y="4093650"/>
            <a:chExt cx="228450" cy="317450"/>
          </a:xfrm>
        </p:grpSpPr>
        <p:sp>
          <p:nvSpPr>
            <p:cNvPr id="6798" name="Google Shape;6798;p62"/>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2"/>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2"/>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2"/>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2" name="Google Shape;6802;p62"/>
          <p:cNvGrpSpPr/>
          <p:nvPr/>
        </p:nvGrpSpPr>
        <p:grpSpPr>
          <a:xfrm>
            <a:off x="830701" y="2741838"/>
            <a:ext cx="359972" cy="366480"/>
            <a:chOff x="-62148800" y="3377700"/>
            <a:chExt cx="311125" cy="316750"/>
          </a:xfrm>
        </p:grpSpPr>
        <p:sp>
          <p:nvSpPr>
            <p:cNvPr id="6803" name="Google Shape;6803;p6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62"/>
          <p:cNvGrpSpPr/>
          <p:nvPr/>
        </p:nvGrpSpPr>
        <p:grpSpPr>
          <a:xfrm>
            <a:off x="826608" y="3191835"/>
            <a:ext cx="368157" cy="367290"/>
            <a:chOff x="-62154300" y="3743950"/>
            <a:chExt cx="318200" cy="317450"/>
          </a:xfrm>
        </p:grpSpPr>
        <p:sp>
          <p:nvSpPr>
            <p:cNvPr id="6806" name="Google Shape;6806;p62"/>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2"/>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8" name="Google Shape;6808;p62"/>
          <p:cNvGrpSpPr/>
          <p:nvPr/>
        </p:nvGrpSpPr>
        <p:grpSpPr>
          <a:xfrm>
            <a:off x="826594" y="3650815"/>
            <a:ext cx="368186" cy="366364"/>
            <a:chOff x="-62151950" y="4111775"/>
            <a:chExt cx="318225" cy="316650"/>
          </a:xfrm>
        </p:grpSpPr>
        <p:sp>
          <p:nvSpPr>
            <p:cNvPr id="6809" name="Google Shape;6809;p62"/>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2"/>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62"/>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62"/>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3" name="Google Shape;6813;p62"/>
          <p:cNvGrpSpPr/>
          <p:nvPr/>
        </p:nvGrpSpPr>
        <p:grpSpPr>
          <a:xfrm>
            <a:off x="3045218" y="2741361"/>
            <a:ext cx="368157" cy="367434"/>
            <a:chOff x="-60254550" y="3367325"/>
            <a:chExt cx="318200" cy="317575"/>
          </a:xfrm>
        </p:grpSpPr>
        <p:sp>
          <p:nvSpPr>
            <p:cNvPr id="6814" name="Google Shape;6814;p62"/>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62"/>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2"/>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62"/>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8" name="Google Shape;6818;p62"/>
          <p:cNvGrpSpPr/>
          <p:nvPr/>
        </p:nvGrpSpPr>
        <p:grpSpPr>
          <a:xfrm>
            <a:off x="3046115" y="3192355"/>
            <a:ext cx="366364" cy="366248"/>
            <a:chOff x="-60255350" y="3733825"/>
            <a:chExt cx="316650" cy="316550"/>
          </a:xfrm>
        </p:grpSpPr>
        <p:sp>
          <p:nvSpPr>
            <p:cNvPr id="6819" name="Google Shape;6819;p62"/>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2"/>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62"/>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2"/>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62"/>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2"/>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2"/>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6" name="Google Shape;6826;p62"/>
          <p:cNvGrpSpPr/>
          <p:nvPr/>
        </p:nvGrpSpPr>
        <p:grpSpPr>
          <a:xfrm>
            <a:off x="3073912" y="3651263"/>
            <a:ext cx="310770" cy="365467"/>
            <a:chOff x="-60232500" y="4101525"/>
            <a:chExt cx="268600" cy="315875"/>
          </a:xfrm>
        </p:grpSpPr>
        <p:sp>
          <p:nvSpPr>
            <p:cNvPr id="6827" name="Google Shape;6827;p62"/>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2"/>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9" name="Google Shape;6829;p62"/>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0" name="Google Shape;6830;p62"/>
          <p:cNvGrpSpPr/>
          <p:nvPr/>
        </p:nvGrpSpPr>
        <p:grpSpPr>
          <a:xfrm>
            <a:off x="2606912" y="1377094"/>
            <a:ext cx="368186" cy="366364"/>
            <a:chOff x="-63679950" y="3360375"/>
            <a:chExt cx="318225" cy="316650"/>
          </a:xfrm>
        </p:grpSpPr>
        <p:sp>
          <p:nvSpPr>
            <p:cNvPr id="6831" name="Google Shape;6831;p62"/>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62"/>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62"/>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2"/>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5" name="Google Shape;6835;p62"/>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6" name="Google Shape;6836;p62"/>
          <p:cNvGrpSpPr/>
          <p:nvPr/>
        </p:nvGrpSpPr>
        <p:grpSpPr>
          <a:xfrm>
            <a:off x="2605539" y="2248431"/>
            <a:ext cx="370934" cy="367521"/>
            <a:chOff x="-63679950" y="4093450"/>
            <a:chExt cx="320600" cy="317650"/>
          </a:xfrm>
        </p:grpSpPr>
        <p:sp>
          <p:nvSpPr>
            <p:cNvPr id="6837" name="Google Shape;6837;p62"/>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62"/>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2"/>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0" name="Google Shape;6840;p62"/>
          <p:cNvGrpSpPr/>
          <p:nvPr/>
        </p:nvGrpSpPr>
        <p:grpSpPr>
          <a:xfrm>
            <a:off x="1265656" y="2741433"/>
            <a:ext cx="366364" cy="367290"/>
            <a:chOff x="-61784125" y="3377700"/>
            <a:chExt cx="316650" cy="317450"/>
          </a:xfrm>
        </p:grpSpPr>
        <p:sp>
          <p:nvSpPr>
            <p:cNvPr id="6841" name="Google Shape;6841;p62"/>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2"/>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62"/>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2"/>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2"/>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2"/>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2"/>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8" name="Google Shape;6848;p62"/>
          <p:cNvGrpSpPr/>
          <p:nvPr/>
        </p:nvGrpSpPr>
        <p:grpSpPr>
          <a:xfrm>
            <a:off x="1265656" y="3191835"/>
            <a:ext cx="366364" cy="367290"/>
            <a:chOff x="-61783350" y="3743950"/>
            <a:chExt cx="316650" cy="317450"/>
          </a:xfrm>
        </p:grpSpPr>
        <p:sp>
          <p:nvSpPr>
            <p:cNvPr id="6849" name="Google Shape;6849;p62"/>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62"/>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1" name="Google Shape;6851;p62"/>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2"/>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62"/>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4" name="Google Shape;6854;p62"/>
          <p:cNvGrpSpPr/>
          <p:nvPr/>
        </p:nvGrpSpPr>
        <p:grpSpPr>
          <a:xfrm>
            <a:off x="3487080" y="3651668"/>
            <a:ext cx="369112" cy="364657"/>
            <a:chOff x="-59869425" y="4102225"/>
            <a:chExt cx="319025" cy="315175"/>
          </a:xfrm>
        </p:grpSpPr>
        <p:sp>
          <p:nvSpPr>
            <p:cNvPr id="6855" name="Google Shape;6855;p6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6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6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9" name="Google Shape;6859;p62"/>
          <p:cNvGrpSpPr/>
          <p:nvPr/>
        </p:nvGrpSpPr>
        <p:grpSpPr>
          <a:xfrm>
            <a:off x="2605883" y="4120490"/>
            <a:ext cx="366364" cy="365467"/>
            <a:chOff x="-59029025" y="3711650"/>
            <a:chExt cx="316650" cy="315875"/>
          </a:xfrm>
        </p:grpSpPr>
        <p:sp>
          <p:nvSpPr>
            <p:cNvPr id="6860" name="Google Shape;6860;p62"/>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62"/>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62"/>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2"/>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62"/>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62"/>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2"/>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62"/>
          <p:cNvGrpSpPr/>
          <p:nvPr/>
        </p:nvGrpSpPr>
        <p:grpSpPr>
          <a:xfrm>
            <a:off x="4841373" y="1398014"/>
            <a:ext cx="351940" cy="348188"/>
            <a:chOff x="581525" y="3254850"/>
            <a:chExt cx="297750" cy="294575"/>
          </a:xfrm>
        </p:grpSpPr>
        <p:sp>
          <p:nvSpPr>
            <p:cNvPr id="6868" name="Google Shape;6868;p62"/>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2"/>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62"/>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1" name="Google Shape;6871;p62"/>
          <p:cNvGrpSpPr/>
          <p:nvPr/>
        </p:nvGrpSpPr>
        <p:grpSpPr>
          <a:xfrm>
            <a:off x="4840442" y="1836950"/>
            <a:ext cx="353802" cy="351497"/>
            <a:chOff x="580725" y="3617925"/>
            <a:chExt cx="299325" cy="297375"/>
          </a:xfrm>
        </p:grpSpPr>
        <p:sp>
          <p:nvSpPr>
            <p:cNvPr id="6872" name="Google Shape;6872;p62"/>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62"/>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2"/>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62"/>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62"/>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7" name="Google Shape;6877;p62"/>
          <p:cNvGrpSpPr/>
          <p:nvPr/>
        </p:nvGrpSpPr>
        <p:grpSpPr>
          <a:xfrm>
            <a:off x="4842304" y="2284140"/>
            <a:ext cx="350079" cy="350079"/>
            <a:chOff x="583100" y="3982600"/>
            <a:chExt cx="296175" cy="296175"/>
          </a:xfrm>
        </p:grpSpPr>
        <p:sp>
          <p:nvSpPr>
            <p:cNvPr id="6878" name="Google Shape;6878;p62"/>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62"/>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62"/>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2"/>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62"/>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62"/>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62"/>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62"/>
          <p:cNvGrpSpPr/>
          <p:nvPr/>
        </p:nvGrpSpPr>
        <p:grpSpPr>
          <a:xfrm>
            <a:off x="7074918" y="1397764"/>
            <a:ext cx="307231" cy="348690"/>
            <a:chOff x="2423775" y="3226875"/>
            <a:chExt cx="259925" cy="295000"/>
          </a:xfrm>
        </p:grpSpPr>
        <p:sp>
          <p:nvSpPr>
            <p:cNvPr id="6886" name="Google Shape;6886;p62"/>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62"/>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62"/>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9" name="Google Shape;6889;p62"/>
          <p:cNvGrpSpPr/>
          <p:nvPr/>
        </p:nvGrpSpPr>
        <p:grpSpPr>
          <a:xfrm>
            <a:off x="7052106" y="1839049"/>
            <a:ext cx="352857" cy="347301"/>
            <a:chOff x="2404875" y="3592725"/>
            <a:chExt cx="298525" cy="293825"/>
          </a:xfrm>
        </p:grpSpPr>
        <p:sp>
          <p:nvSpPr>
            <p:cNvPr id="6890" name="Google Shape;6890;p62"/>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62"/>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62"/>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3" name="Google Shape;6893;p62"/>
          <p:cNvGrpSpPr/>
          <p:nvPr/>
        </p:nvGrpSpPr>
        <p:grpSpPr>
          <a:xfrm>
            <a:off x="7053036" y="2284614"/>
            <a:ext cx="350995" cy="349133"/>
            <a:chOff x="2404875" y="3955825"/>
            <a:chExt cx="296950" cy="295375"/>
          </a:xfrm>
        </p:grpSpPr>
        <p:sp>
          <p:nvSpPr>
            <p:cNvPr id="6894" name="Google Shape;6894;p62"/>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62"/>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62"/>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2"/>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8" name="Google Shape;6898;p62"/>
          <p:cNvGrpSpPr/>
          <p:nvPr/>
        </p:nvGrpSpPr>
        <p:grpSpPr>
          <a:xfrm>
            <a:off x="5747016" y="2748808"/>
            <a:ext cx="349163" cy="350079"/>
            <a:chOff x="4263650" y="3235150"/>
            <a:chExt cx="295400" cy="296175"/>
          </a:xfrm>
        </p:grpSpPr>
        <p:sp>
          <p:nvSpPr>
            <p:cNvPr id="6899" name="Google Shape;6899;p62"/>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62"/>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62"/>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62"/>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62"/>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4" name="Google Shape;6904;p62"/>
          <p:cNvGrpSpPr/>
          <p:nvPr/>
        </p:nvGrpSpPr>
        <p:grpSpPr>
          <a:xfrm>
            <a:off x="5744696" y="3207969"/>
            <a:ext cx="353802" cy="327739"/>
            <a:chOff x="4266025" y="3609275"/>
            <a:chExt cx="299325" cy="277275"/>
          </a:xfrm>
        </p:grpSpPr>
        <p:sp>
          <p:nvSpPr>
            <p:cNvPr id="6905" name="Google Shape;6905;p62"/>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62"/>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62"/>
          <p:cNvGrpSpPr/>
          <p:nvPr/>
        </p:nvGrpSpPr>
        <p:grpSpPr>
          <a:xfrm>
            <a:off x="5745154" y="3673356"/>
            <a:ext cx="352886" cy="349133"/>
            <a:chOff x="4263650" y="3963700"/>
            <a:chExt cx="298550" cy="295375"/>
          </a:xfrm>
        </p:grpSpPr>
        <p:sp>
          <p:nvSpPr>
            <p:cNvPr id="6908" name="Google Shape;6908;p62"/>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62"/>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62"/>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62"/>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62"/>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62"/>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2"/>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5" name="Google Shape;6915;p62"/>
          <p:cNvGrpSpPr/>
          <p:nvPr/>
        </p:nvGrpSpPr>
        <p:grpSpPr>
          <a:xfrm>
            <a:off x="8023491" y="2748809"/>
            <a:ext cx="226264" cy="350079"/>
            <a:chOff x="6164975" y="3211525"/>
            <a:chExt cx="191425" cy="296175"/>
          </a:xfrm>
        </p:grpSpPr>
        <p:sp>
          <p:nvSpPr>
            <p:cNvPr id="6916" name="Google Shape;6916;p62"/>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62"/>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62"/>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62"/>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2"/>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2"/>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62"/>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3" name="Google Shape;6923;p62"/>
          <p:cNvGrpSpPr/>
          <p:nvPr/>
        </p:nvGrpSpPr>
        <p:grpSpPr>
          <a:xfrm>
            <a:off x="5285528" y="1397084"/>
            <a:ext cx="352886" cy="350049"/>
            <a:chOff x="946175" y="3253275"/>
            <a:chExt cx="298550" cy="296150"/>
          </a:xfrm>
        </p:grpSpPr>
        <p:sp>
          <p:nvSpPr>
            <p:cNvPr id="6924" name="Google Shape;6924;p62"/>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2"/>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2"/>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62"/>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62"/>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62"/>
          <p:cNvGrpSpPr/>
          <p:nvPr/>
        </p:nvGrpSpPr>
        <p:grpSpPr>
          <a:xfrm>
            <a:off x="5286459" y="1839048"/>
            <a:ext cx="351024" cy="347301"/>
            <a:chOff x="946175" y="3619500"/>
            <a:chExt cx="296975" cy="293825"/>
          </a:xfrm>
        </p:grpSpPr>
        <p:sp>
          <p:nvSpPr>
            <p:cNvPr id="6930" name="Google Shape;6930;p62"/>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62"/>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2"/>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2"/>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2"/>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2"/>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6" name="Google Shape;6936;p62"/>
          <p:cNvGrpSpPr/>
          <p:nvPr/>
        </p:nvGrpSpPr>
        <p:grpSpPr>
          <a:xfrm>
            <a:off x="5286001" y="2283682"/>
            <a:ext cx="351940" cy="350995"/>
            <a:chOff x="944600" y="3981825"/>
            <a:chExt cx="297750" cy="296950"/>
          </a:xfrm>
        </p:grpSpPr>
        <p:sp>
          <p:nvSpPr>
            <p:cNvPr id="6937" name="Google Shape;6937;p62"/>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2"/>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62"/>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62"/>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1" name="Google Shape;6941;p62"/>
          <p:cNvGrpSpPr/>
          <p:nvPr/>
        </p:nvGrpSpPr>
        <p:grpSpPr>
          <a:xfrm>
            <a:off x="7502937" y="1397542"/>
            <a:ext cx="350079" cy="349133"/>
            <a:chOff x="2768750" y="3227275"/>
            <a:chExt cx="296175" cy="295375"/>
          </a:xfrm>
        </p:grpSpPr>
        <p:sp>
          <p:nvSpPr>
            <p:cNvPr id="6942" name="Google Shape;6942;p62"/>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62"/>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62"/>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2"/>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2"/>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62"/>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62"/>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62"/>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62"/>
          <p:cNvGrpSpPr/>
          <p:nvPr/>
        </p:nvGrpSpPr>
        <p:grpSpPr>
          <a:xfrm>
            <a:off x="7523888" y="1838414"/>
            <a:ext cx="308177" cy="348572"/>
            <a:chOff x="2786075" y="3591800"/>
            <a:chExt cx="260725" cy="294900"/>
          </a:xfrm>
        </p:grpSpPr>
        <p:sp>
          <p:nvSpPr>
            <p:cNvPr id="6951" name="Google Shape;6951;p62"/>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62"/>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62"/>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62"/>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2"/>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6" name="Google Shape;6956;p62"/>
          <p:cNvGrpSpPr/>
          <p:nvPr/>
        </p:nvGrpSpPr>
        <p:grpSpPr>
          <a:xfrm>
            <a:off x="7564387" y="2284141"/>
            <a:ext cx="227180" cy="350079"/>
            <a:chOff x="2819150" y="3955025"/>
            <a:chExt cx="192200" cy="296175"/>
          </a:xfrm>
        </p:grpSpPr>
        <p:sp>
          <p:nvSpPr>
            <p:cNvPr id="6957" name="Google Shape;6957;p62"/>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62"/>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62"/>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62"/>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62"/>
          <p:cNvGrpSpPr/>
          <p:nvPr/>
        </p:nvGrpSpPr>
        <p:grpSpPr>
          <a:xfrm>
            <a:off x="6188160" y="2749739"/>
            <a:ext cx="349133" cy="348217"/>
            <a:chOff x="4629125" y="3235150"/>
            <a:chExt cx="295375" cy="294600"/>
          </a:xfrm>
        </p:grpSpPr>
        <p:sp>
          <p:nvSpPr>
            <p:cNvPr id="6962" name="Google Shape;6962;p62"/>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2"/>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62"/>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62"/>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62"/>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7" name="Google Shape;6967;p62"/>
          <p:cNvGrpSpPr/>
          <p:nvPr/>
        </p:nvGrpSpPr>
        <p:grpSpPr>
          <a:xfrm>
            <a:off x="6188145" y="3197272"/>
            <a:ext cx="349163" cy="349133"/>
            <a:chOff x="4628325" y="3599825"/>
            <a:chExt cx="295400" cy="295375"/>
          </a:xfrm>
        </p:grpSpPr>
        <p:sp>
          <p:nvSpPr>
            <p:cNvPr id="6968" name="Google Shape;6968;p62"/>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2"/>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2"/>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2"/>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2"/>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62"/>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62"/>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62"/>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62"/>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2"/>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2"/>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62"/>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62"/>
          <p:cNvGrpSpPr/>
          <p:nvPr/>
        </p:nvGrpSpPr>
        <p:grpSpPr>
          <a:xfrm>
            <a:off x="6209096" y="3672883"/>
            <a:ext cx="307261" cy="350079"/>
            <a:chOff x="4645650" y="3962900"/>
            <a:chExt cx="259950" cy="296175"/>
          </a:xfrm>
        </p:grpSpPr>
        <p:sp>
          <p:nvSpPr>
            <p:cNvPr id="6981" name="Google Shape;6981;p62"/>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2"/>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2"/>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2"/>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2"/>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62"/>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62"/>
          <p:cNvGrpSpPr/>
          <p:nvPr/>
        </p:nvGrpSpPr>
        <p:grpSpPr>
          <a:xfrm>
            <a:off x="7962056" y="3197745"/>
            <a:ext cx="349133" cy="348188"/>
            <a:chOff x="6143725" y="3582500"/>
            <a:chExt cx="295375" cy="294575"/>
          </a:xfrm>
        </p:grpSpPr>
        <p:sp>
          <p:nvSpPr>
            <p:cNvPr id="6988" name="Google Shape;6988;p62"/>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62"/>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62"/>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62"/>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62"/>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2"/>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62"/>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62"/>
          <p:cNvGrpSpPr/>
          <p:nvPr/>
        </p:nvGrpSpPr>
        <p:grpSpPr>
          <a:xfrm>
            <a:off x="5730883" y="1397084"/>
            <a:ext cx="350995" cy="350049"/>
            <a:chOff x="1310075" y="3253275"/>
            <a:chExt cx="296950" cy="296150"/>
          </a:xfrm>
        </p:grpSpPr>
        <p:sp>
          <p:nvSpPr>
            <p:cNvPr id="6996" name="Google Shape;6996;p62"/>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62"/>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62"/>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9" name="Google Shape;6999;p62"/>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0" name="Google Shape;7000;p62"/>
          <p:cNvGrpSpPr/>
          <p:nvPr/>
        </p:nvGrpSpPr>
        <p:grpSpPr>
          <a:xfrm>
            <a:off x="5730410" y="2283343"/>
            <a:ext cx="351941" cy="351675"/>
            <a:chOff x="1310075" y="3980250"/>
            <a:chExt cx="297750" cy="297525"/>
          </a:xfrm>
        </p:grpSpPr>
        <p:sp>
          <p:nvSpPr>
            <p:cNvPr id="7001" name="Google Shape;7001;p62"/>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62"/>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2"/>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62"/>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62"/>
          <p:cNvGrpSpPr/>
          <p:nvPr/>
        </p:nvGrpSpPr>
        <p:grpSpPr>
          <a:xfrm>
            <a:off x="7995198" y="1397542"/>
            <a:ext cx="266305" cy="349133"/>
            <a:chOff x="3167275" y="3227275"/>
            <a:chExt cx="225300" cy="295375"/>
          </a:xfrm>
        </p:grpSpPr>
        <p:sp>
          <p:nvSpPr>
            <p:cNvPr id="7006" name="Google Shape;7006;p62"/>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2"/>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2"/>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2"/>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2"/>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1" name="Google Shape;7011;p62"/>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2" name="Google Shape;7012;p62"/>
          <p:cNvGrpSpPr/>
          <p:nvPr/>
        </p:nvGrpSpPr>
        <p:grpSpPr>
          <a:xfrm>
            <a:off x="7952380" y="2284599"/>
            <a:ext cx="351940" cy="349163"/>
            <a:chOff x="3133425" y="3955025"/>
            <a:chExt cx="297750" cy="295400"/>
          </a:xfrm>
        </p:grpSpPr>
        <p:sp>
          <p:nvSpPr>
            <p:cNvPr id="7013" name="Google Shape;7013;p62"/>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2"/>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2"/>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62"/>
          <p:cNvGrpSpPr/>
          <p:nvPr/>
        </p:nvGrpSpPr>
        <p:grpSpPr>
          <a:xfrm>
            <a:off x="6632554" y="2748187"/>
            <a:ext cx="350079" cy="351320"/>
            <a:chOff x="4991425" y="3234750"/>
            <a:chExt cx="296175" cy="297225"/>
          </a:xfrm>
        </p:grpSpPr>
        <p:sp>
          <p:nvSpPr>
            <p:cNvPr id="7017" name="Google Shape;7017;p62"/>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62"/>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62"/>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62"/>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2"/>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2"/>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62"/>
          <p:cNvGrpSpPr/>
          <p:nvPr/>
        </p:nvGrpSpPr>
        <p:grpSpPr>
          <a:xfrm>
            <a:off x="6632554" y="3217750"/>
            <a:ext cx="350079" cy="308177"/>
            <a:chOff x="4991425" y="3617150"/>
            <a:chExt cx="296175" cy="260725"/>
          </a:xfrm>
        </p:grpSpPr>
        <p:sp>
          <p:nvSpPr>
            <p:cNvPr id="7024" name="Google Shape;7024;p62"/>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2"/>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2"/>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2"/>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2"/>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62"/>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62"/>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62"/>
          <p:cNvGrpSpPr/>
          <p:nvPr/>
        </p:nvGrpSpPr>
        <p:grpSpPr>
          <a:xfrm>
            <a:off x="6709827" y="3673341"/>
            <a:ext cx="195532" cy="349163"/>
            <a:chOff x="5056800" y="3962900"/>
            <a:chExt cx="165425" cy="295400"/>
          </a:xfrm>
        </p:grpSpPr>
        <p:sp>
          <p:nvSpPr>
            <p:cNvPr id="7032" name="Google Shape;7032;p62"/>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62"/>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2"/>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5" name="Google Shape;7035;p62"/>
          <p:cNvGrpSpPr/>
          <p:nvPr/>
        </p:nvGrpSpPr>
        <p:grpSpPr>
          <a:xfrm>
            <a:off x="7961125" y="3673357"/>
            <a:ext cx="350995" cy="349133"/>
            <a:chOff x="6168925" y="3936925"/>
            <a:chExt cx="296950" cy="295375"/>
          </a:xfrm>
        </p:grpSpPr>
        <p:sp>
          <p:nvSpPr>
            <p:cNvPr id="7036" name="Google Shape;7036;p62"/>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2"/>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2"/>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2"/>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2"/>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62"/>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2" name="Google Shape;7042;p62"/>
          <p:cNvGrpSpPr/>
          <p:nvPr/>
        </p:nvGrpSpPr>
        <p:grpSpPr>
          <a:xfrm>
            <a:off x="6174844" y="1390429"/>
            <a:ext cx="348188" cy="349133"/>
            <a:chOff x="1674750" y="3254050"/>
            <a:chExt cx="294575" cy="295375"/>
          </a:xfrm>
        </p:grpSpPr>
        <p:sp>
          <p:nvSpPr>
            <p:cNvPr id="7043" name="Google Shape;7043;p62"/>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62"/>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2"/>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6" name="Google Shape;7046;p62"/>
          <p:cNvGrpSpPr/>
          <p:nvPr/>
        </p:nvGrpSpPr>
        <p:grpSpPr>
          <a:xfrm>
            <a:off x="6189239" y="1838132"/>
            <a:ext cx="319347" cy="349133"/>
            <a:chOff x="1687350" y="3618725"/>
            <a:chExt cx="270175" cy="295375"/>
          </a:xfrm>
        </p:grpSpPr>
        <p:sp>
          <p:nvSpPr>
            <p:cNvPr id="7047" name="Google Shape;7047;p6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6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0" name="Google Shape;7050;p62"/>
          <p:cNvGrpSpPr/>
          <p:nvPr/>
        </p:nvGrpSpPr>
        <p:grpSpPr>
          <a:xfrm>
            <a:off x="6172942" y="2284613"/>
            <a:ext cx="351940" cy="349133"/>
            <a:chOff x="1672375" y="3982600"/>
            <a:chExt cx="297750" cy="295375"/>
          </a:xfrm>
        </p:grpSpPr>
        <p:sp>
          <p:nvSpPr>
            <p:cNvPr id="7051" name="Google Shape;7051;p62"/>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2"/>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2"/>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4" name="Google Shape;7054;p62"/>
          <p:cNvGrpSpPr/>
          <p:nvPr/>
        </p:nvGrpSpPr>
        <p:grpSpPr>
          <a:xfrm>
            <a:off x="4864934" y="2748808"/>
            <a:ext cx="350079" cy="350079"/>
            <a:chOff x="3497300" y="3227275"/>
            <a:chExt cx="296175" cy="296175"/>
          </a:xfrm>
        </p:grpSpPr>
        <p:sp>
          <p:nvSpPr>
            <p:cNvPr id="7055" name="Google Shape;7055;p62"/>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62"/>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62"/>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2"/>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2"/>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62"/>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62"/>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2"/>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62"/>
          <p:cNvGrpSpPr/>
          <p:nvPr/>
        </p:nvGrpSpPr>
        <p:grpSpPr>
          <a:xfrm>
            <a:off x="4865407" y="3198203"/>
            <a:ext cx="349133" cy="347272"/>
            <a:chOff x="3497300" y="3591950"/>
            <a:chExt cx="295375" cy="293800"/>
          </a:xfrm>
        </p:grpSpPr>
        <p:sp>
          <p:nvSpPr>
            <p:cNvPr id="7064" name="Google Shape;7064;p62"/>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2"/>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2"/>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2"/>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2"/>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62"/>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2"/>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62"/>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2" name="Google Shape;7072;p62"/>
          <p:cNvGrpSpPr/>
          <p:nvPr/>
        </p:nvGrpSpPr>
        <p:grpSpPr>
          <a:xfrm>
            <a:off x="4865407" y="3673341"/>
            <a:ext cx="349133" cy="349163"/>
            <a:chOff x="3497300" y="3955025"/>
            <a:chExt cx="295375" cy="295400"/>
          </a:xfrm>
        </p:grpSpPr>
        <p:sp>
          <p:nvSpPr>
            <p:cNvPr id="7073" name="Google Shape;7073;p62"/>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2"/>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2"/>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6" name="Google Shape;7076;p62"/>
          <p:cNvGrpSpPr/>
          <p:nvPr/>
        </p:nvGrpSpPr>
        <p:grpSpPr>
          <a:xfrm>
            <a:off x="7089979" y="2749532"/>
            <a:ext cx="327739" cy="348631"/>
            <a:chOff x="5364750" y="3235150"/>
            <a:chExt cx="277275" cy="294950"/>
          </a:xfrm>
        </p:grpSpPr>
        <p:sp>
          <p:nvSpPr>
            <p:cNvPr id="7077" name="Google Shape;7077;p62"/>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62"/>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2"/>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2"/>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2"/>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62"/>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62"/>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2"/>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5" name="Google Shape;7085;p62"/>
          <p:cNvGrpSpPr/>
          <p:nvPr/>
        </p:nvGrpSpPr>
        <p:grpSpPr>
          <a:xfrm>
            <a:off x="7078337" y="3195868"/>
            <a:ext cx="351024" cy="351941"/>
            <a:chOff x="5355300" y="3598250"/>
            <a:chExt cx="296975" cy="297750"/>
          </a:xfrm>
        </p:grpSpPr>
        <p:sp>
          <p:nvSpPr>
            <p:cNvPr id="7086" name="Google Shape;7086;p62"/>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62"/>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62"/>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2"/>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2"/>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2"/>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2"/>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62"/>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4" name="Google Shape;7094;p62"/>
          <p:cNvGrpSpPr/>
          <p:nvPr/>
        </p:nvGrpSpPr>
        <p:grpSpPr>
          <a:xfrm>
            <a:off x="7082533" y="3734790"/>
            <a:ext cx="342632" cy="226264"/>
            <a:chOff x="5358450" y="4015675"/>
            <a:chExt cx="289875" cy="191425"/>
          </a:xfrm>
        </p:grpSpPr>
        <p:sp>
          <p:nvSpPr>
            <p:cNvPr id="7095" name="Google Shape;7095;p62"/>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2"/>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2"/>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2"/>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62"/>
          <p:cNvGrpSpPr/>
          <p:nvPr/>
        </p:nvGrpSpPr>
        <p:grpSpPr>
          <a:xfrm>
            <a:off x="6209015" y="4117322"/>
            <a:ext cx="351024" cy="325464"/>
            <a:chOff x="6543825" y="3202075"/>
            <a:chExt cx="296975" cy="275350"/>
          </a:xfrm>
        </p:grpSpPr>
        <p:sp>
          <p:nvSpPr>
            <p:cNvPr id="7100" name="Google Shape;7100;p62"/>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2"/>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2"/>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2"/>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2"/>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2"/>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62"/>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7" name="Google Shape;7107;p62"/>
          <p:cNvGrpSpPr/>
          <p:nvPr/>
        </p:nvGrpSpPr>
        <p:grpSpPr>
          <a:xfrm>
            <a:off x="6615996" y="1397069"/>
            <a:ext cx="350079" cy="350079"/>
            <a:chOff x="2037825" y="3254050"/>
            <a:chExt cx="296175" cy="296175"/>
          </a:xfrm>
        </p:grpSpPr>
        <p:sp>
          <p:nvSpPr>
            <p:cNvPr id="7108" name="Google Shape;7108;p62"/>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2"/>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62"/>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2"/>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2"/>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62"/>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4" name="Google Shape;7114;p62"/>
          <p:cNvGrpSpPr/>
          <p:nvPr/>
        </p:nvGrpSpPr>
        <p:grpSpPr>
          <a:xfrm>
            <a:off x="6614135" y="1838236"/>
            <a:ext cx="353802" cy="348926"/>
            <a:chOff x="2034675" y="3617925"/>
            <a:chExt cx="299325" cy="295200"/>
          </a:xfrm>
        </p:grpSpPr>
        <p:sp>
          <p:nvSpPr>
            <p:cNvPr id="7115" name="Google Shape;7115;p62"/>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2"/>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62"/>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62"/>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62"/>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0" name="Google Shape;7120;p62"/>
          <p:cNvGrpSpPr/>
          <p:nvPr/>
        </p:nvGrpSpPr>
        <p:grpSpPr>
          <a:xfrm>
            <a:off x="6615996" y="2284613"/>
            <a:ext cx="350079" cy="349133"/>
            <a:chOff x="2037825" y="3981825"/>
            <a:chExt cx="296175" cy="295375"/>
          </a:xfrm>
        </p:grpSpPr>
        <p:sp>
          <p:nvSpPr>
            <p:cNvPr id="7121" name="Google Shape;7121;p62"/>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2"/>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62"/>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62"/>
          <p:cNvGrpSpPr/>
          <p:nvPr/>
        </p:nvGrpSpPr>
        <p:grpSpPr>
          <a:xfrm>
            <a:off x="5301014" y="2780929"/>
            <a:ext cx="350079" cy="285837"/>
            <a:chOff x="3860400" y="3254050"/>
            <a:chExt cx="296175" cy="241825"/>
          </a:xfrm>
        </p:grpSpPr>
        <p:sp>
          <p:nvSpPr>
            <p:cNvPr id="7125" name="Google Shape;7125;p62"/>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62"/>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62"/>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62"/>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62"/>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62"/>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62"/>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2" name="Google Shape;7132;p62"/>
          <p:cNvGrpSpPr/>
          <p:nvPr/>
        </p:nvGrpSpPr>
        <p:grpSpPr>
          <a:xfrm>
            <a:off x="5300541" y="3196800"/>
            <a:ext cx="351024" cy="350079"/>
            <a:chOff x="3859600" y="3591950"/>
            <a:chExt cx="296975" cy="296175"/>
          </a:xfrm>
        </p:grpSpPr>
        <p:sp>
          <p:nvSpPr>
            <p:cNvPr id="7133" name="Google Shape;7133;p62"/>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2"/>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2"/>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6" name="Google Shape;7136;p62"/>
          <p:cNvGrpSpPr/>
          <p:nvPr/>
        </p:nvGrpSpPr>
        <p:grpSpPr>
          <a:xfrm>
            <a:off x="5301014" y="3672883"/>
            <a:ext cx="350079" cy="350079"/>
            <a:chOff x="3860400" y="3955025"/>
            <a:chExt cx="296175" cy="296175"/>
          </a:xfrm>
        </p:grpSpPr>
        <p:sp>
          <p:nvSpPr>
            <p:cNvPr id="7137" name="Google Shape;7137;p62"/>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62"/>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62"/>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2"/>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62"/>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62"/>
          <p:cNvGrpSpPr/>
          <p:nvPr/>
        </p:nvGrpSpPr>
        <p:grpSpPr>
          <a:xfrm>
            <a:off x="7516230" y="2749281"/>
            <a:ext cx="355664" cy="349133"/>
            <a:chOff x="5716825" y="3235950"/>
            <a:chExt cx="300900" cy="295375"/>
          </a:xfrm>
        </p:grpSpPr>
        <p:sp>
          <p:nvSpPr>
            <p:cNvPr id="7143" name="Google Shape;7143;p62"/>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62"/>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62"/>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62"/>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7" name="Google Shape;7147;p62"/>
          <p:cNvGrpSpPr/>
          <p:nvPr/>
        </p:nvGrpSpPr>
        <p:grpSpPr>
          <a:xfrm>
            <a:off x="7529261" y="3207969"/>
            <a:ext cx="329601" cy="327739"/>
            <a:chOff x="5727850" y="3609275"/>
            <a:chExt cx="278850" cy="277275"/>
          </a:xfrm>
        </p:grpSpPr>
        <p:sp>
          <p:nvSpPr>
            <p:cNvPr id="7148" name="Google Shape;7148;p62"/>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62"/>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2"/>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2"/>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62"/>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62"/>
          <p:cNvGrpSpPr/>
          <p:nvPr/>
        </p:nvGrpSpPr>
        <p:grpSpPr>
          <a:xfrm>
            <a:off x="7540446" y="3673356"/>
            <a:ext cx="307231" cy="349133"/>
            <a:chOff x="5736525" y="3963700"/>
            <a:chExt cx="259925" cy="295375"/>
          </a:xfrm>
        </p:grpSpPr>
        <p:sp>
          <p:nvSpPr>
            <p:cNvPr id="7154" name="Google Shape;7154;p62"/>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62"/>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2"/>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2"/>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2"/>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2"/>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2"/>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62"/>
          <p:cNvGrpSpPr/>
          <p:nvPr/>
        </p:nvGrpSpPr>
        <p:grpSpPr>
          <a:xfrm>
            <a:off x="6632026" y="4122683"/>
            <a:ext cx="351024" cy="350079"/>
            <a:chOff x="6553275" y="3604550"/>
            <a:chExt cx="296975" cy="296175"/>
          </a:xfrm>
        </p:grpSpPr>
        <p:sp>
          <p:nvSpPr>
            <p:cNvPr id="7162" name="Google Shape;7162;p62"/>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2"/>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62"/>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62"/>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62"/>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62"/>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8" name="Google Shape;7168;p62"/>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7169" name="Google Shape;7169;p62"/>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173"/>
        <p:cNvGrpSpPr/>
        <p:nvPr/>
      </p:nvGrpSpPr>
      <p:grpSpPr>
        <a:xfrm>
          <a:off x="0" y="0"/>
          <a:ext cx="0" cy="0"/>
          <a:chOff x="0" y="0"/>
          <a:chExt cx="0" cy="0"/>
        </a:xfrm>
      </p:grpSpPr>
      <p:grpSp>
        <p:nvGrpSpPr>
          <p:cNvPr id="7174" name="Google Shape;7174;p63"/>
          <p:cNvGrpSpPr/>
          <p:nvPr/>
        </p:nvGrpSpPr>
        <p:grpSpPr>
          <a:xfrm>
            <a:off x="859032" y="1380546"/>
            <a:ext cx="294401" cy="353645"/>
            <a:chOff x="-35814600" y="3202075"/>
            <a:chExt cx="242625" cy="291450"/>
          </a:xfrm>
        </p:grpSpPr>
        <p:sp>
          <p:nvSpPr>
            <p:cNvPr id="7175" name="Google Shape;7175;p63"/>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63"/>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63"/>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63"/>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63"/>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63"/>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3"/>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2" name="Google Shape;7182;p63"/>
          <p:cNvGrpSpPr/>
          <p:nvPr/>
        </p:nvGrpSpPr>
        <p:grpSpPr>
          <a:xfrm>
            <a:off x="829410" y="1821466"/>
            <a:ext cx="353645" cy="353888"/>
            <a:chOff x="-35839800" y="3561025"/>
            <a:chExt cx="291450" cy="291650"/>
          </a:xfrm>
        </p:grpSpPr>
        <p:sp>
          <p:nvSpPr>
            <p:cNvPr id="7183" name="Google Shape;7183;p63"/>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63"/>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63"/>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3"/>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3"/>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3"/>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63"/>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0" name="Google Shape;7190;p63"/>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1" name="Google Shape;7191;p63"/>
          <p:cNvGrpSpPr/>
          <p:nvPr/>
        </p:nvGrpSpPr>
        <p:grpSpPr>
          <a:xfrm>
            <a:off x="3066955" y="1380546"/>
            <a:ext cx="353645" cy="353645"/>
            <a:chOff x="-34003850" y="3227275"/>
            <a:chExt cx="291450" cy="291450"/>
          </a:xfrm>
        </p:grpSpPr>
        <p:sp>
          <p:nvSpPr>
            <p:cNvPr id="7192" name="Google Shape;7192;p63"/>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3"/>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63"/>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63"/>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63"/>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63"/>
          <p:cNvGrpSpPr/>
          <p:nvPr/>
        </p:nvGrpSpPr>
        <p:grpSpPr>
          <a:xfrm>
            <a:off x="3066485" y="1821238"/>
            <a:ext cx="354586" cy="354343"/>
            <a:chOff x="-34004625" y="3585850"/>
            <a:chExt cx="292225" cy="292025"/>
          </a:xfrm>
        </p:grpSpPr>
        <p:sp>
          <p:nvSpPr>
            <p:cNvPr id="7198" name="Google Shape;7198;p63"/>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63"/>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3"/>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3"/>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63"/>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3" name="Google Shape;7203;p63"/>
          <p:cNvGrpSpPr/>
          <p:nvPr/>
        </p:nvGrpSpPr>
        <p:grpSpPr>
          <a:xfrm>
            <a:off x="3066000" y="2256439"/>
            <a:ext cx="355557" cy="354616"/>
            <a:chOff x="-34005425" y="3945575"/>
            <a:chExt cx="293025" cy="292250"/>
          </a:xfrm>
        </p:grpSpPr>
        <p:sp>
          <p:nvSpPr>
            <p:cNvPr id="7204" name="Google Shape;7204;p63"/>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3"/>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3"/>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7" name="Google Shape;7207;p63"/>
          <p:cNvGrpSpPr/>
          <p:nvPr/>
        </p:nvGrpSpPr>
        <p:grpSpPr>
          <a:xfrm>
            <a:off x="1713099" y="2729615"/>
            <a:ext cx="358408" cy="355557"/>
            <a:chOff x="-32174975" y="3192625"/>
            <a:chExt cx="295375" cy="293025"/>
          </a:xfrm>
        </p:grpSpPr>
        <p:sp>
          <p:nvSpPr>
            <p:cNvPr id="7208" name="Google Shape;7208;p63"/>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3"/>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3"/>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3"/>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2" name="Google Shape;7212;p63"/>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63"/>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4" name="Google Shape;7214;p63"/>
          <p:cNvGrpSpPr/>
          <p:nvPr/>
        </p:nvGrpSpPr>
        <p:grpSpPr>
          <a:xfrm>
            <a:off x="3952249" y="2730570"/>
            <a:ext cx="354586" cy="353645"/>
            <a:chOff x="-30345325" y="3184750"/>
            <a:chExt cx="292225" cy="291450"/>
          </a:xfrm>
        </p:grpSpPr>
        <p:sp>
          <p:nvSpPr>
            <p:cNvPr id="7215" name="Google Shape;7215;p63"/>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3"/>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3"/>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3"/>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3"/>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0" name="Google Shape;7220;p63"/>
          <p:cNvGrpSpPr/>
          <p:nvPr/>
        </p:nvGrpSpPr>
        <p:grpSpPr>
          <a:xfrm>
            <a:off x="1277001" y="1380546"/>
            <a:ext cx="353645" cy="353645"/>
            <a:chOff x="-35481425" y="3202075"/>
            <a:chExt cx="291450" cy="291450"/>
          </a:xfrm>
        </p:grpSpPr>
        <p:sp>
          <p:nvSpPr>
            <p:cNvPr id="7221" name="Google Shape;7221;p63"/>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63"/>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3"/>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3"/>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63"/>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63"/>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63"/>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8" name="Google Shape;7228;p63"/>
          <p:cNvGrpSpPr/>
          <p:nvPr/>
        </p:nvGrpSpPr>
        <p:grpSpPr>
          <a:xfrm>
            <a:off x="1276531" y="1822072"/>
            <a:ext cx="354586" cy="352675"/>
            <a:chOff x="-35482200" y="3561225"/>
            <a:chExt cx="292225" cy="290650"/>
          </a:xfrm>
        </p:grpSpPr>
        <p:sp>
          <p:nvSpPr>
            <p:cNvPr id="7229" name="Google Shape;7229;p63"/>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3"/>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3"/>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63"/>
          <p:cNvGrpSpPr/>
          <p:nvPr/>
        </p:nvGrpSpPr>
        <p:grpSpPr>
          <a:xfrm>
            <a:off x="1277001" y="2256940"/>
            <a:ext cx="353645" cy="353615"/>
            <a:chOff x="-35481425" y="3919600"/>
            <a:chExt cx="291450" cy="291425"/>
          </a:xfrm>
        </p:grpSpPr>
        <p:sp>
          <p:nvSpPr>
            <p:cNvPr id="7233" name="Google Shape;7233;p63"/>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63"/>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63"/>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63"/>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63"/>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63"/>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63"/>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3"/>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1" name="Google Shape;7241;p63"/>
          <p:cNvGrpSpPr/>
          <p:nvPr/>
        </p:nvGrpSpPr>
        <p:grpSpPr>
          <a:xfrm>
            <a:off x="3512636" y="1381031"/>
            <a:ext cx="357468" cy="352675"/>
            <a:chOff x="-33645475" y="3228075"/>
            <a:chExt cx="294600" cy="290650"/>
          </a:xfrm>
        </p:grpSpPr>
        <p:sp>
          <p:nvSpPr>
            <p:cNvPr id="7242" name="Google Shape;7242;p63"/>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3"/>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3"/>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3"/>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3"/>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3"/>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3"/>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63"/>
          <p:cNvGrpSpPr/>
          <p:nvPr/>
        </p:nvGrpSpPr>
        <p:grpSpPr>
          <a:xfrm>
            <a:off x="3513606" y="1821116"/>
            <a:ext cx="355526" cy="354586"/>
            <a:chOff x="-33646250" y="3586425"/>
            <a:chExt cx="293000" cy="292225"/>
          </a:xfrm>
        </p:grpSpPr>
        <p:sp>
          <p:nvSpPr>
            <p:cNvPr id="7250" name="Google Shape;7250;p63"/>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3"/>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2" name="Google Shape;7252;p63"/>
          <p:cNvGrpSpPr/>
          <p:nvPr/>
        </p:nvGrpSpPr>
        <p:grpSpPr>
          <a:xfrm>
            <a:off x="3514076" y="2255969"/>
            <a:ext cx="354586" cy="355557"/>
            <a:chOff x="-33645475" y="3944800"/>
            <a:chExt cx="292225" cy="293025"/>
          </a:xfrm>
        </p:grpSpPr>
        <p:sp>
          <p:nvSpPr>
            <p:cNvPr id="7253" name="Google Shape;7253;p63"/>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63"/>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63"/>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63"/>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3"/>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3"/>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63"/>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63"/>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63"/>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63"/>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3" name="Google Shape;7263;p63"/>
          <p:cNvGrpSpPr/>
          <p:nvPr/>
        </p:nvGrpSpPr>
        <p:grpSpPr>
          <a:xfrm>
            <a:off x="2167295" y="2729706"/>
            <a:ext cx="352675" cy="355375"/>
            <a:chOff x="-31809525" y="3192625"/>
            <a:chExt cx="290650" cy="292875"/>
          </a:xfrm>
        </p:grpSpPr>
        <p:sp>
          <p:nvSpPr>
            <p:cNvPr id="7264" name="Google Shape;7264;p63"/>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63"/>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63"/>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63"/>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8" name="Google Shape;7268;p63"/>
          <p:cNvGrpSpPr/>
          <p:nvPr/>
        </p:nvGrpSpPr>
        <p:grpSpPr>
          <a:xfrm>
            <a:off x="2166810" y="3200258"/>
            <a:ext cx="353645" cy="355557"/>
            <a:chOff x="-31811100" y="3550975"/>
            <a:chExt cx="291450" cy="293025"/>
          </a:xfrm>
        </p:grpSpPr>
        <p:sp>
          <p:nvSpPr>
            <p:cNvPr id="7269" name="Google Shape;7269;p63"/>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63"/>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63"/>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3"/>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63"/>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63"/>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63"/>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63"/>
          <p:cNvGrpSpPr/>
          <p:nvPr/>
        </p:nvGrpSpPr>
        <p:grpSpPr>
          <a:xfrm>
            <a:off x="2160606" y="3664562"/>
            <a:ext cx="366052" cy="356831"/>
            <a:chOff x="-31817400" y="3910025"/>
            <a:chExt cx="301675" cy="294075"/>
          </a:xfrm>
        </p:grpSpPr>
        <p:sp>
          <p:nvSpPr>
            <p:cNvPr id="7277" name="Google Shape;7277;p63"/>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63"/>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3"/>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0" name="Google Shape;7280;p63"/>
          <p:cNvGrpSpPr/>
          <p:nvPr/>
        </p:nvGrpSpPr>
        <p:grpSpPr>
          <a:xfrm>
            <a:off x="3952234" y="3200743"/>
            <a:ext cx="354616" cy="354586"/>
            <a:chOff x="-30354000" y="3569100"/>
            <a:chExt cx="292250" cy="292225"/>
          </a:xfrm>
        </p:grpSpPr>
        <p:sp>
          <p:nvSpPr>
            <p:cNvPr id="7281" name="Google Shape;7281;p63"/>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63"/>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3"/>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3"/>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63"/>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63"/>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7" name="Google Shape;7287;p63"/>
          <p:cNvGrpSpPr/>
          <p:nvPr/>
        </p:nvGrpSpPr>
        <p:grpSpPr>
          <a:xfrm>
            <a:off x="1730812" y="1380546"/>
            <a:ext cx="342148" cy="353645"/>
            <a:chOff x="-35118325" y="3202075"/>
            <a:chExt cx="281975" cy="291450"/>
          </a:xfrm>
        </p:grpSpPr>
        <p:sp>
          <p:nvSpPr>
            <p:cNvPr id="7288" name="Google Shape;7288;p63"/>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63"/>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63"/>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3"/>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2" name="Google Shape;7292;p63"/>
          <p:cNvGrpSpPr/>
          <p:nvPr/>
        </p:nvGrpSpPr>
        <p:grpSpPr>
          <a:xfrm>
            <a:off x="1724593" y="1821799"/>
            <a:ext cx="354586" cy="353221"/>
            <a:chOff x="-35123050" y="3561225"/>
            <a:chExt cx="292225" cy="291100"/>
          </a:xfrm>
        </p:grpSpPr>
        <p:sp>
          <p:nvSpPr>
            <p:cNvPr id="7293" name="Google Shape;7293;p63"/>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63"/>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5" name="Google Shape;7295;p63"/>
          <p:cNvGrpSpPr/>
          <p:nvPr/>
        </p:nvGrpSpPr>
        <p:grpSpPr>
          <a:xfrm>
            <a:off x="1766652" y="2256940"/>
            <a:ext cx="270467" cy="353615"/>
            <a:chOff x="-35089175" y="3919600"/>
            <a:chExt cx="222900" cy="291425"/>
          </a:xfrm>
        </p:grpSpPr>
        <p:sp>
          <p:nvSpPr>
            <p:cNvPr id="7296" name="Google Shape;7296;p63"/>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63"/>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8" name="Google Shape;7298;p63"/>
          <p:cNvGrpSpPr/>
          <p:nvPr/>
        </p:nvGrpSpPr>
        <p:grpSpPr>
          <a:xfrm>
            <a:off x="3963648" y="1380303"/>
            <a:ext cx="336445" cy="354131"/>
            <a:chOff x="-33277650" y="3226875"/>
            <a:chExt cx="277275" cy="291850"/>
          </a:xfrm>
        </p:grpSpPr>
        <p:sp>
          <p:nvSpPr>
            <p:cNvPr id="7299" name="Google Shape;7299;p63"/>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63"/>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63"/>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63"/>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3"/>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63"/>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63"/>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63"/>
          <p:cNvGrpSpPr/>
          <p:nvPr/>
        </p:nvGrpSpPr>
        <p:grpSpPr>
          <a:xfrm>
            <a:off x="3955048" y="1821587"/>
            <a:ext cx="353645" cy="353645"/>
            <a:chOff x="-33286325" y="3586425"/>
            <a:chExt cx="291450" cy="291450"/>
          </a:xfrm>
        </p:grpSpPr>
        <p:sp>
          <p:nvSpPr>
            <p:cNvPr id="7307" name="Google Shape;7307;p63"/>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3"/>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3"/>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63"/>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63"/>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2" name="Google Shape;7312;p63"/>
          <p:cNvGrpSpPr/>
          <p:nvPr/>
        </p:nvGrpSpPr>
        <p:grpSpPr>
          <a:xfrm>
            <a:off x="3955048" y="2255969"/>
            <a:ext cx="353645" cy="355557"/>
            <a:chOff x="-33286325" y="3944800"/>
            <a:chExt cx="291450" cy="293025"/>
          </a:xfrm>
        </p:grpSpPr>
        <p:sp>
          <p:nvSpPr>
            <p:cNvPr id="7313" name="Google Shape;7313;p63"/>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63"/>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63"/>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63"/>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7" name="Google Shape;7317;p63"/>
          <p:cNvGrpSpPr/>
          <p:nvPr/>
        </p:nvGrpSpPr>
        <p:grpSpPr>
          <a:xfrm>
            <a:off x="2613445" y="2729129"/>
            <a:ext cx="353645" cy="356527"/>
            <a:chOff x="-31452725" y="3191825"/>
            <a:chExt cx="291450" cy="293825"/>
          </a:xfrm>
        </p:grpSpPr>
        <p:sp>
          <p:nvSpPr>
            <p:cNvPr id="7318" name="Google Shape;7318;p63"/>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63"/>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3"/>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63"/>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63"/>
          <p:cNvGrpSpPr/>
          <p:nvPr/>
        </p:nvGrpSpPr>
        <p:grpSpPr>
          <a:xfrm>
            <a:off x="2612975" y="3200744"/>
            <a:ext cx="354586" cy="354586"/>
            <a:chOff x="-31452725" y="3551775"/>
            <a:chExt cx="292225" cy="292225"/>
          </a:xfrm>
        </p:grpSpPr>
        <p:sp>
          <p:nvSpPr>
            <p:cNvPr id="7323" name="Google Shape;7323;p63"/>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63"/>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63"/>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63"/>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63"/>
          <p:cNvGrpSpPr/>
          <p:nvPr/>
        </p:nvGrpSpPr>
        <p:grpSpPr>
          <a:xfrm>
            <a:off x="2611534" y="3664729"/>
            <a:ext cx="357468" cy="356497"/>
            <a:chOff x="-31455100" y="3909350"/>
            <a:chExt cx="294600" cy="293800"/>
          </a:xfrm>
        </p:grpSpPr>
        <p:sp>
          <p:nvSpPr>
            <p:cNvPr id="7328" name="Google Shape;7328;p63"/>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3"/>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63"/>
          <p:cNvGrpSpPr/>
          <p:nvPr/>
        </p:nvGrpSpPr>
        <p:grpSpPr>
          <a:xfrm>
            <a:off x="3952719" y="3665684"/>
            <a:ext cx="353645" cy="354586"/>
            <a:chOff x="-30345325" y="3918800"/>
            <a:chExt cx="291450" cy="292225"/>
          </a:xfrm>
        </p:grpSpPr>
        <p:sp>
          <p:nvSpPr>
            <p:cNvPr id="7331" name="Google Shape;7331;p63"/>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3"/>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3"/>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63"/>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3"/>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63"/>
          <p:cNvGrpSpPr/>
          <p:nvPr/>
        </p:nvGrpSpPr>
        <p:grpSpPr>
          <a:xfrm>
            <a:off x="2172184" y="1821587"/>
            <a:ext cx="353645" cy="353645"/>
            <a:chOff x="-34763900" y="3561225"/>
            <a:chExt cx="291450" cy="291450"/>
          </a:xfrm>
        </p:grpSpPr>
        <p:sp>
          <p:nvSpPr>
            <p:cNvPr id="7337" name="Google Shape;7337;p63"/>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63"/>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63"/>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0" name="Google Shape;7340;p63"/>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1" name="Google Shape;7341;p63"/>
          <p:cNvGrpSpPr/>
          <p:nvPr/>
        </p:nvGrpSpPr>
        <p:grpSpPr>
          <a:xfrm>
            <a:off x="827081" y="2730099"/>
            <a:ext cx="354586" cy="354586"/>
            <a:chOff x="-32927950" y="3227275"/>
            <a:chExt cx="292225" cy="292225"/>
          </a:xfrm>
        </p:grpSpPr>
        <p:sp>
          <p:nvSpPr>
            <p:cNvPr id="7342" name="Google Shape;7342;p63"/>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3"/>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3"/>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3"/>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63"/>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7" name="Google Shape;7347;p63"/>
          <p:cNvGrpSpPr/>
          <p:nvPr/>
        </p:nvGrpSpPr>
        <p:grpSpPr>
          <a:xfrm>
            <a:off x="826596" y="3201213"/>
            <a:ext cx="355557" cy="353645"/>
            <a:chOff x="-32927950" y="3586425"/>
            <a:chExt cx="293025" cy="291450"/>
          </a:xfrm>
        </p:grpSpPr>
        <p:sp>
          <p:nvSpPr>
            <p:cNvPr id="7348" name="Google Shape;7348;p63"/>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3"/>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63"/>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3"/>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3"/>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3" name="Google Shape;7353;p63"/>
          <p:cNvGrpSpPr/>
          <p:nvPr/>
        </p:nvGrpSpPr>
        <p:grpSpPr>
          <a:xfrm>
            <a:off x="827081" y="3665198"/>
            <a:ext cx="354586" cy="355557"/>
            <a:chOff x="-32927950" y="3944800"/>
            <a:chExt cx="292225" cy="293025"/>
          </a:xfrm>
        </p:grpSpPr>
        <p:sp>
          <p:nvSpPr>
            <p:cNvPr id="7354" name="Google Shape;7354;p63"/>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3"/>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3"/>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3"/>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63"/>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63"/>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63"/>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63"/>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63"/>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63"/>
          <p:cNvGrpSpPr/>
          <p:nvPr/>
        </p:nvGrpSpPr>
        <p:grpSpPr>
          <a:xfrm>
            <a:off x="3055873" y="2730449"/>
            <a:ext cx="354586" cy="353888"/>
            <a:chOff x="-31094350" y="3194000"/>
            <a:chExt cx="292225" cy="291650"/>
          </a:xfrm>
        </p:grpSpPr>
        <p:sp>
          <p:nvSpPr>
            <p:cNvPr id="7364" name="Google Shape;7364;p63"/>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63"/>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63"/>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63"/>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63"/>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63"/>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63"/>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63"/>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2" name="Google Shape;7372;p63"/>
          <p:cNvGrpSpPr/>
          <p:nvPr/>
        </p:nvGrpSpPr>
        <p:grpSpPr>
          <a:xfrm>
            <a:off x="3056343" y="3200941"/>
            <a:ext cx="353645" cy="354191"/>
            <a:chOff x="-31093575" y="3552550"/>
            <a:chExt cx="291450" cy="291900"/>
          </a:xfrm>
        </p:grpSpPr>
        <p:sp>
          <p:nvSpPr>
            <p:cNvPr id="7373" name="Google Shape;7373;p63"/>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63"/>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63"/>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3"/>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63"/>
          <p:cNvGrpSpPr/>
          <p:nvPr/>
        </p:nvGrpSpPr>
        <p:grpSpPr>
          <a:xfrm>
            <a:off x="2182711" y="1380546"/>
            <a:ext cx="332593" cy="353645"/>
            <a:chOff x="-34755225" y="3202075"/>
            <a:chExt cx="274100" cy="291450"/>
          </a:xfrm>
        </p:grpSpPr>
        <p:sp>
          <p:nvSpPr>
            <p:cNvPr id="7378" name="Google Shape;7378;p63"/>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63"/>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63"/>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63"/>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63"/>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63"/>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63"/>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5" name="Google Shape;7385;p63"/>
          <p:cNvGrpSpPr/>
          <p:nvPr/>
        </p:nvGrpSpPr>
        <p:grpSpPr>
          <a:xfrm>
            <a:off x="3056343" y="3666169"/>
            <a:ext cx="353645" cy="353615"/>
            <a:chOff x="-31093575" y="3911725"/>
            <a:chExt cx="291450" cy="291425"/>
          </a:xfrm>
        </p:grpSpPr>
        <p:sp>
          <p:nvSpPr>
            <p:cNvPr id="7386" name="Google Shape;7386;p63"/>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63"/>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8" name="Google Shape;7388;p63"/>
          <p:cNvGrpSpPr/>
          <p:nvPr/>
        </p:nvGrpSpPr>
        <p:grpSpPr>
          <a:xfrm>
            <a:off x="2165773" y="4123136"/>
            <a:ext cx="356497" cy="354586"/>
            <a:chOff x="-29946000" y="3183175"/>
            <a:chExt cx="293800" cy="292225"/>
          </a:xfrm>
        </p:grpSpPr>
        <p:sp>
          <p:nvSpPr>
            <p:cNvPr id="7389" name="Google Shape;7389;p63"/>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3"/>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63"/>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63"/>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63"/>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63"/>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63"/>
          <p:cNvGrpSpPr/>
          <p:nvPr/>
        </p:nvGrpSpPr>
        <p:grpSpPr>
          <a:xfrm>
            <a:off x="2610305" y="1380289"/>
            <a:ext cx="358408" cy="354161"/>
            <a:chOff x="-34408675" y="3202075"/>
            <a:chExt cx="295375" cy="291875"/>
          </a:xfrm>
        </p:grpSpPr>
        <p:sp>
          <p:nvSpPr>
            <p:cNvPr id="7396" name="Google Shape;7396;p63"/>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63"/>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63"/>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63"/>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63"/>
          <p:cNvGrpSpPr/>
          <p:nvPr/>
        </p:nvGrpSpPr>
        <p:grpSpPr>
          <a:xfrm>
            <a:off x="2612216" y="1820283"/>
            <a:ext cx="354586" cy="356254"/>
            <a:chOff x="-34405525" y="3558075"/>
            <a:chExt cx="292225" cy="293600"/>
          </a:xfrm>
        </p:grpSpPr>
        <p:sp>
          <p:nvSpPr>
            <p:cNvPr id="7401" name="Google Shape;7401;p63"/>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63"/>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63"/>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63"/>
          <p:cNvGrpSpPr/>
          <p:nvPr/>
        </p:nvGrpSpPr>
        <p:grpSpPr>
          <a:xfrm>
            <a:off x="2611730" y="2256940"/>
            <a:ext cx="355557" cy="353615"/>
            <a:chOff x="-34406325" y="3919600"/>
            <a:chExt cx="293025" cy="291425"/>
          </a:xfrm>
        </p:grpSpPr>
        <p:sp>
          <p:nvSpPr>
            <p:cNvPr id="7405" name="Google Shape;7405;p63"/>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63"/>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63"/>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63"/>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63"/>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63"/>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63"/>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7412;p63"/>
          <p:cNvGrpSpPr/>
          <p:nvPr/>
        </p:nvGrpSpPr>
        <p:grpSpPr>
          <a:xfrm>
            <a:off x="1275628" y="2736303"/>
            <a:ext cx="353645" cy="342179"/>
            <a:chOff x="-32568800" y="3232000"/>
            <a:chExt cx="291450" cy="282000"/>
          </a:xfrm>
        </p:grpSpPr>
        <p:sp>
          <p:nvSpPr>
            <p:cNvPr id="7413" name="Google Shape;7413;p63"/>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3"/>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5" name="Google Shape;7415;p63"/>
          <p:cNvGrpSpPr/>
          <p:nvPr/>
        </p:nvGrpSpPr>
        <p:grpSpPr>
          <a:xfrm>
            <a:off x="1275158" y="3201213"/>
            <a:ext cx="354586" cy="353645"/>
            <a:chOff x="-32569575" y="3586425"/>
            <a:chExt cx="292225" cy="291450"/>
          </a:xfrm>
        </p:grpSpPr>
        <p:sp>
          <p:nvSpPr>
            <p:cNvPr id="7416" name="Google Shape;7416;p63"/>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63"/>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8" name="Google Shape;7418;p63"/>
          <p:cNvGrpSpPr/>
          <p:nvPr/>
        </p:nvGrpSpPr>
        <p:grpSpPr>
          <a:xfrm>
            <a:off x="1266073" y="3665805"/>
            <a:ext cx="372756" cy="354343"/>
            <a:chOff x="-32576675" y="3944600"/>
            <a:chExt cx="307200" cy="292025"/>
          </a:xfrm>
        </p:grpSpPr>
        <p:sp>
          <p:nvSpPr>
            <p:cNvPr id="7419" name="Google Shape;7419;p63"/>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63"/>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1" name="Google Shape;7421;p63"/>
          <p:cNvGrpSpPr/>
          <p:nvPr/>
        </p:nvGrpSpPr>
        <p:grpSpPr>
          <a:xfrm>
            <a:off x="3511040" y="2730100"/>
            <a:ext cx="354586" cy="354586"/>
            <a:chOff x="-30735200" y="3192625"/>
            <a:chExt cx="292225" cy="292225"/>
          </a:xfrm>
        </p:grpSpPr>
        <p:sp>
          <p:nvSpPr>
            <p:cNvPr id="7422" name="Google Shape;7422;p63"/>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63"/>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63"/>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63"/>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63"/>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63"/>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63"/>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9" name="Google Shape;7429;p63"/>
          <p:cNvGrpSpPr/>
          <p:nvPr/>
        </p:nvGrpSpPr>
        <p:grpSpPr>
          <a:xfrm>
            <a:off x="3511040" y="3201532"/>
            <a:ext cx="354586" cy="353008"/>
            <a:chOff x="-30735200" y="3552550"/>
            <a:chExt cx="292225" cy="290925"/>
          </a:xfrm>
        </p:grpSpPr>
        <p:sp>
          <p:nvSpPr>
            <p:cNvPr id="7430" name="Google Shape;7430;p63"/>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63"/>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2" name="Google Shape;7432;p63"/>
          <p:cNvGrpSpPr/>
          <p:nvPr/>
        </p:nvGrpSpPr>
        <p:grpSpPr>
          <a:xfrm>
            <a:off x="3511040" y="3666154"/>
            <a:ext cx="354586" cy="353645"/>
            <a:chOff x="-30735200" y="3910925"/>
            <a:chExt cx="292225" cy="291450"/>
          </a:xfrm>
        </p:grpSpPr>
        <p:sp>
          <p:nvSpPr>
            <p:cNvPr id="7433" name="Google Shape;7433;p63"/>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3"/>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35" name="Google Shape;7435;p63"/>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6" name="Google Shape;7436;p63"/>
          <p:cNvGrpSpPr/>
          <p:nvPr/>
        </p:nvGrpSpPr>
        <p:grpSpPr>
          <a:xfrm>
            <a:off x="4864547" y="1375808"/>
            <a:ext cx="358971" cy="359224"/>
            <a:chOff x="-57956275" y="3197925"/>
            <a:chExt cx="319000" cy="319225"/>
          </a:xfrm>
        </p:grpSpPr>
        <p:sp>
          <p:nvSpPr>
            <p:cNvPr id="7437" name="Google Shape;7437;p63"/>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63"/>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63"/>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63"/>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3"/>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63"/>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63"/>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4" name="Google Shape;7444;p63"/>
          <p:cNvGrpSpPr/>
          <p:nvPr/>
        </p:nvGrpSpPr>
        <p:grpSpPr>
          <a:xfrm>
            <a:off x="4886701" y="1832234"/>
            <a:ext cx="314662" cy="358971"/>
            <a:chOff x="-57940525" y="3590375"/>
            <a:chExt cx="279625" cy="319000"/>
          </a:xfrm>
        </p:grpSpPr>
        <p:sp>
          <p:nvSpPr>
            <p:cNvPr id="7445" name="Google Shape;7445;p63"/>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63"/>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3"/>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63"/>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63"/>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63"/>
          <p:cNvGrpSpPr/>
          <p:nvPr/>
        </p:nvGrpSpPr>
        <p:grpSpPr>
          <a:xfrm>
            <a:off x="4857582" y="2273605"/>
            <a:ext cx="358099" cy="358999"/>
            <a:chOff x="-57959425" y="3982600"/>
            <a:chExt cx="318225" cy="319025"/>
          </a:xfrm>
        </p:grpSpPr>
        <p:sp>
          <p:nvSpPr>
            <p:cNvPr id="7451" name="Google Shape;7451;p63"/>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63"/>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63"/>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63"/>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5" name="Google Shape;7455;p63"/>
          <p:cNvGrpSpPr/>
          <p:nvPr/>
        </p:nvGrpSpPr>
        <p:grpSpPr>
          <a:xfrm>
            <a:off x="7057749" y="1376934"/>
            <a:ext cx="357226" cy="357226"/>
            <a:chOff x="-55987225" y="3198925"/>
            <a:chExt cx="317450" cy="317450"/>
          </a:xfrm>
        </p:grpSpPr>
        <p:sp>
          <p:nvSpPr>
            <p:cNvPr id="7456" name="Google Shape;7456;p63"/>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63"/>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63"/>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63"/>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63"/>
          <p:cNvGrpSpPr/>
          <p:nvPr/>
        </p:nvGrpSpPr>
        <p:grpSpPr>
          <a:xfrm>
            <a:off x="7057749" y="1832965"/>
            <a:ext cx="357226" cy="357367"/>
            <a:chOff x="-55987225" y="3591025"/>
            <a:chExt cx="317450" cy="317575"/>
          </a:xfrm>
        </p:grpSpPr>
        <p:sp>
          <p:nvSpPr>
            <p:cNvPr id="7461" name="Google Shape;7461;p63"/>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63"/>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63"/>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3"/>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3"/>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63"/>
          <p:cNvGrpSpPr/>
          <p:nvPr/>
        </p:nvGrpSpPr>
        <p:grpSpPr>
          <a:xfrm>
            <a:off x="7071665" y="2273605"/>
            <a:ext cx="358999" cy="358999"/>
            <a:chOff x="-55988800" y="3982600"/>
            <a:chExt cx="319025" cy="319025"/>
          </a:xfrm>
        </p:grpSpPr>
        <p:sp>
          <p:nvSpPr>
            <p:cNvPr id="7467" name="Google Shape;7467;p63"/>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63"/>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63"/>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63"/>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63"/>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63"/>
          <p:cNvGrpSpPr/>
          <p:nvPr/>
        </p:nvGrpSpPr>
        <p:grpSpPr>
          <a:xfrm>
            <a:off x="5730184" y="2731562"/>
            <a:ext cx="356326" cy="358971"/>
            <a:chOff x="-54026025" y="3192625"/>
            <a:chExt cx="316650" cy="319000"/>
          </a:xfrm>
        </p:grpSpPr>
        <p:sp>
          <p:nvSpPr>
            <p:cNvPr id="7473" name="Google Shape;7473;p63"/>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63"/>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63"/>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3"/>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63"/>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63"/>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63"/>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63"/>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1" name="Google Shape;7481;p63"/>
          <p:cNvGrpSpPr/>
          <p:nvPr/>
        </p:nvGrpSpPr>
        <p:grpSpPr>
          <a:xfrm>
            <a:off x="5750130" y="3202536"/>
            <a:ext cx="316434" cy="358099"/>
            <a:chOff x="-54007925" y="3584850"/>
            <a:chExt cx="281200" cy="318225"/>
          </a:xfrm>
        </p:grpSpPr>
        <p:sp>
          <p:nvSpPr>
            <p:cNvPr id="7482" name="Google Shape;7482;p63"/>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63"/>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63"/>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63"/>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63"/>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63"/>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8" name="Google Shape;7488;p63"/>
          <p:cNvGrpSpPr/>
          <p:nvPr/>
        </p:nvGrpSpPr>
        <p:grpSpPr>
          <a:xfrm>
            <a:off x="5750130" y="3664421"/>
            <a:ext cx="316434" cy="358914"/>
            <a:chOff x="-54007925" y="3975575"/>
            <a:chExt cx="281200" cy="318950"/>
          </a:xfrm>
        </p:grpSpPr>
        <p:sp>
          <p:nvSpPr>
            <p:cNvPr id="7489" name="Google Shape;7489;p63"/>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63"/>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63"/>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63"/>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3" name="Google Shape;7493;p63"/>
          <p:cNvGrpSpPr/>
          <p:nvPr/>
        </p:nvGrpSpPr>
        <p:grpSpPr>
          <a:xfrm>
            <a:off x="7984996" y="2748891"/>
            <a:ext cx="274770" cy="358492"/>
            <a:chOff x="-52005775" y="3208025"/>
            <a:chExt cx="244175" cy="318575"/>
          </a:xfrm>
        </p:grpSpPr>
        <p:sp>
          <p:nvSpPr>
            <p:cNvPr id="7494" name="Google Shape;7494;p63"/>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63"/>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63"/>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63"/>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63"/>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63"/>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63"/>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63"/>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63"/>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63"/>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63"/>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5" name="Google Shape;7505;p63"/>
          <p:cNvGrpSpPr/>
          <p:nvPr/>
        </p:nvGrpSpPr>
        <p:grpSpPr>
          <a:xfrm>
            <a:off x="5291462" y="1376934"/>
            <a:ext cx="358099" cy="358099"/>
            <a:chOff x="-57568775" y="3198925"/>
            <a:chExt cx="318225" cy="318225"/>
          </a:xfrm>
        </p:grpSpPr>
        <p:sp>
          <p:nvSpPr>
            <p:cNvPr id="7506" name="Google Shape;7506;p63"/>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63"/>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63"/>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3"/>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63"/>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63"/>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2" name="Google Shape;7512;p63"/>
          <p:cNvGrpSpPr/>
          <p:nvPr/>
        </p:nvGrpSpPr>
        <p:grpSpPr>
          <a:xfrm>
            <a:off x="5313181" y="1832234"/>
            <a:ext cx="314662" cy="358099"/>
            <a:chOff x="-57549075" y="3590375"/>
            <a:chExt cx="279625" cy="318225"/>
          </a:xfrm>
        </p:grpSpPr>
        <p:sp>
          <p:nvSpPr>
            <p:cNvPr id="7513" name="Google Shape;7513;p63"/>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63"/>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63"/>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63"/>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7" name="Google Shape;7517;p63"/>
          <p:cNvGrpSpPr/>
          <p:nvPr/>
        </p:nvGrpSpPr>
        <p:grpSpPr>
          <a:xfrm>
            <a:off x="5305378" y="2273605"/>
            <a:ext cx="359871" cy="359871"/>
            <a:chOff x="-57570350" y="3982600"/>
            <a:chExt cx="319800" cy="319800"/>
          </a:xfrm>
        </p:grpSpPr>
        <p:sp>
          <p:nvSpPr>
            <p:cNvPr id="7518" name="Google Shape;7518;p63"/>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63"/>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3"/>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63"/>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2" name="Google Shape;7522;p63"/>
          <p:cNvGrpSpPr/>
          <p:nvPr/>
        </p:nvGrpSpPr>
        <p:grpSpPr>
          <a:xfrm>
            <a:off x="7520416" y="1376033"/>
            <a:ext cx="314662" cy="358999"/>
            <a:chOff x="-55576850" y="3198125"/>
            <a:chExt cx="279625" cy="319025"/>
          </a:xfrm>
        </p:grpSpPr>
        <p:sp>
          <p:nvSpPr>
            <p:cNvPr id="7523" name="Google Shape;7523;p63"/>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63"/>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63"/>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63"/>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7" name="Google Shape;7527;p63"/>
          <p:cNvGrpSpPr/>
          <p:nvPr/>
        </p:nvGrpSpPr>
        <p:grpSpPr>
          <a:xfrm>
            <a:off x="7497812" y="1832009"/>
            <a:ext cx="359871" cy="358324"/>
            <a:chOff x="-55596550" y="3590175"/>
            <a:chExt cx="319800" cy="318425"/>
          </a:xfrm>
        </p:grpSpPr>
        <p:sp>
          <p:nvSpPr>
            <p:cNvPr id="7528" name="Google Shape;7528;p63"/>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63"/>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63"/>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63"/>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63"/>
          <p:cNvGrpSpPr/>
          <p:nvPr/>
        </p:nvGrpSpPr>
        <p:grpSpPr>
          <a:xfrm>
            <a:off x="7513049" y="2273351"/>
            <a:ext cx="358999" cy="359252"/>
            <a:chOff x="-55595775" y="3982375"/>
            <a:chExt cx="319025" cy="319250"/>
          </a:xfrm>
        </p:grpSpPr>
        <p:sp>
          <p:nvSpPr>
            <p:cNvPr id="7533" name="Google Shape;7533;p63"/>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3"/>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63"/>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63"/>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63"/>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63"/>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9" name="Google Shape;7539;p63"/>
          <p:cNvGrpSpPr/>
          <p:nvPr/>
        </p:nvGrpSpPr>
        <p:grpSpPr>
          <a:xfrm>
            <a:off x="6170232" y="2731562"/>
            <a:ext cx="358999" cy="358099"/>
            <a:chOff x="-53635375" y="3192625"/>
            <a:chExt cx="319025" cy="318225"/>
          </a:xfrm>
        </p:grpSpPr>
        <p:sp>
          <p:nvSpPr>
            <p:cNvPr id="7540" name="Google Shape;7540;p63"/>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63"/>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63"/>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3" name="Google Shape;7543;p63"/>
          <p:cNvGrpSpPr/>
          <p:nvPr/>
        </p:nvGrpSpPr>
        <p:grpSpPr>
          <a:xfrm>
            <a:off x="6192401" y="3202536"/>
            <a:ext cx="314662" cy="358999"/>
            <a:chOff x="-53615675" y="3584850"/>
            <a:chExt cx="279625" cy="319025"/>
          </a:xfrm>
        </p:grpSpPr>
        <p:sp>
          <p:nvSpPr>
            <p:cNvPr id="7544" name="Google Shape;7544;p63"/>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63"/>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63"/>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7" name="Google Shape;7547;p63"/>
          <p:cNvGrpSpPr/>
          <p:nvPr/>
        </p:nvGrpSpPr>
        <p:grpSpPr>
          <a:xfrm>
            <a:off x="6170246" y="3665461"/>
            <a:ext cx="358971" cy="357874"/>
            <a:chOff x="-53634575" y="3976500"/>
            <a:chExt cx="319000" cy="318025"/>
          </a:xfrm>
        </p:grpSpPr>
        <p:sp>
          <p:nvSpPr>
            <p:cNvPr id="7548" name="Google Shape;7548;p63"/>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63"/>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63"/>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63"/>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63"/>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63"/>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63"/>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63"/>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63"/>
          <p:cNvGrpSpPr/>
          <p:nvPr/>
        </p:nvGrpSpPr>
        <p:grpSpPr>
          <a:xfrm>
            <a:off x="7965050" y="3208415"/>
            <a:ext cx="314662" cy="358436"/>
            <a:chOff x="-52023900" y="3590075"/>
            <a:chExt cx="279625" cy="318525"/>
          </a:xfrm>
        </p:grpSpPr>
        <p:sp>
          <p:nvSpPr>
            <p:cNvPr id="7557" name="Google Shape;7557;p63"/>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63"/>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63"/>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63"/>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63"/>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63"/>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63"/>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4" name="Google Shape;7564;p63"/>
          <p:cNvGrpSpPr/>
          <p:nvPr/>
        </p:nvGrpSpPr>
        <p:grpSpPr>
          <a:xfrm>
            <a:off x="5728292" y="1376934"/>
            <a:ext cx="358971" cy="358971"/>
            <a:chOff x="-57173375" y="3198925"/>
            <a:chExt cx="319000" cy="319000"/>
          </a:xfrm>
        </p:grpSpPr>
        <p:sp>
          <p:nvSpPr>
            <p:cNvPr id="7565" name="Google Shape;7565;p63"/>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63"/>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63"/>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63"/>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9" name="Google Shape;7569;p63"/>
          <p:cNvGrpSpPr/>
          <p:nvPr/>
        </p:nvGrpSpPr>
        <p:grpSpPr>
          <a:xfrm>
            <a:off x="5729178" y="1854374"/>
            <a:ext cx="357198" cy="314690"/>
            <a:chOff x="-57176525" y="3610050"/>
            <a:chExt cx="317425" cy="279650"/>
          </a:xfrm>
        </p:grpSpPr>
        <p:sp>
          <p:nvSpPr>
            <p:cNvPr id="7570" name="Google Shape;7570;p63"/>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63"/>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63"/>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63"/>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63"/>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5" name="Google Shape;7575;p63"/>
          <p:cNvGrpSpPr/>
          <p:nvPr/>
        </p:nvGrpSpPr>
        <p:grpSpPr>
          <a:xfrm>
            <a:off x="7939633" y="1376934"/>
            <a:ext cx="358099" cy="356326"/>
            <a:chOff x="-55202750" y="3198925"/>
            <a:chExt cx="318225" cy="316650"/>
          </a:xfrm>
        </p:grpSpPr>
        <p:sp>
          <p:nvSpPr>
            <p:cNvPr id="7576" name="Google Shape;7576;p63"/>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63"/>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8" name="Google Shape;7578;p63"/>
          <p:cNvGrpSpPr/>
          <p:nvPr/>
        </p:nvGrpSpPr>
        <p:grpSpPr>
          <a:xfrm>
            <a:off x="7950267" y="1832234"/>
            <a:ext cx="336830" cy="358099"/>
            <a:chOff x="-55194875" y="3590375"/>
            <a:chExt cx="299325" cy="318225"/>
          </a:xfrm>
        </p:grpSpPr>
        <p:sp>
          <p:nvSpPr>
            <p:cNvPr id="7579" name="Google Shape;7579;p63"/>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63"/>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63"/>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63"/>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63"/>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4" name="Google Shape;7584;p63"/>
          <p:cNvGrpSpPr/>
          <p:nvPr/>
        </p:nvGrpSpPr>
        <p:grpSpPr>
          <a:xfrm>
            <a:off x="7954884" y="2274505"/>
            <a:ext cx="357198" cy="357198"/>
            <a:chOff x="-55203525" y="3983400"/>
            <a:chExt cx="317425" cy="317425"/>
          </a:xfrm>
        </p:grpSpPr>
        <p:sp>
          <p:nvSpPr>
            <p:cNvPr id="7585" name="Google Shape;7585;p63"/>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3"/>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63"/>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8" name="Google Shape;7588;p63"/>
          <p:cNvGrpSpPr/>
          <p:nvPr/>
        </p:nvGrpSpPr>
        <p:grpSpPr>
          <a:xfrm>
            <a:off x="6621365" y="2731562"/>
            <a:ext cx="335930" cy="358971"/>
            <a:chOff x="-53232900" y="3192625"/>
            <a:chExt cx="298525" cy="319000"/>
          </a:xfrm>
        </p:grpSpPr>
        <p:sp>
          <p:nvSpPr>
            <p:cNvPr id="7589" name="Google Shape;7589;p63"/>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63"/>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63"/>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63"/>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63"/>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63"/>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63"/>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63"/>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7" name="Google Shape;7597;p63"/>
          <p:cNvGrpSpPr/>
          <p:nvPr/>
        </p:nvGrpSpPr>
        <p:grpSpPr>
          <a:xfrm>
            <a:off x="6610731" y="3202536"/>
            <a:ext cx="357198" cy="356326"/>
            <a:chOff x="-53242350" y="3584850"/>
            <a:chExt cx="317425" cy="316650"/>
          </a:xfrm>
        </p:grpSpPr>
        <p:sp>
          <p:nvSpPr>
            <p:cNvPr id="7598" name="Google Shape;7598;p63"/>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63"/>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63"/>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63"/>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63"/>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63"/>
          <p:cNvGrpSpPr/>
          <p:nvPr/>
        </p:nvGrpSpPr>
        <p:grpSpPr>
          <a:xfrm>
            <a:off x="6631999" y="3665236"/>
            <a:ext cx="314662" cy="358999"/>
            <a:chOff x="-53224225" y="3976300"/>
            <a:chExt cx="279625" cy="319025"/>
          </a:xfrm>
        </p:grpSpPr>
        <p:sp>
          <p:nvSpPr>
            <p:cNvPr id="7604" name="Google Shape;7604;p63"/>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63"/>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63"/>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63"/>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63"/>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63"/>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63"/>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1" name="Google Shape;7611;p63"/>
          <p:cNvGrpSpPr/>
          <p:nvPr/>
        </p:nvGrpSpPr>
        <p:grpSpPr>
          <a:xfrm>
            <a:off x="7942896" y="3672917"/>
            <a:ext cx="358971" cy="358408"/>
            <a:chOff x="-52043575" y="3983125"/>
            <a:chExt cx="319000" cy="318500"/>
          </a:xfrm>
        </p:grpSpPr>
        <p:sp>
          <p:nvSpPr>
            <p:cNvPr id="7612" name="Google Shape;7612;p63"/>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63"/>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63"/>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63"/>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63"/>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63"/>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63"/>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63"/>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63"/>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63"/>
          <p:cNvGrpSpPr/>
          <p:nvPr/>
        </p:nvGrpSpPr>
        <p:grpSpPr>
          <a:xfrm>
            <a:off x="6196836" y="1376934"/>
            <a:ext cx="314662" cy="358971"/>
            <a:chOff x="-56766175" y="3198925"/>
            <a:chExt cx="279625" cy="319000"/>
          </a:xfrm>
        </p:grpSpPr>
        <p:sp>
          <p:nvSpPr>
            <p:cNvPr id="7622" name="Google Shape;7622;p63"/>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63"/>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63"/>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63"/>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63"/>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63"/>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63"/>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63"/>
          <p:cNvGrpSpPr/>
          <p:nvPr/>
        </p:nvGrpSpPr>
        <p:grpSpPr>
          <a:xfrm>
            <a:off x="6195950" y="1832234"/>
            <a:ext cx="316434" cy="358099"/>
            <a:chOff x="-56766175" y="3590375"/>
            <a:chExt cx="281200" cy="318225"/>
          </a:xfrm>
        </p:grpSpPr>
        <p:sp>
          <p:nvSpPr>
            <p:cNvPr id="7630" name="Google Shape;7630;p63"/>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63"/>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63"/>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63"/>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63"/>
          <p:cNvGrpSpPr/>
          <p:nvPr/>
        </p:nvGrpSpPr>
        <p:grpSpPr>
          <a:xfrm>
            <a:off x="6232906" y="2273605"/>
            <a:ext cx="272126" cy="358099"/>
            <a:chOff x="-56747275" y="3982600"/>
            <a:chExt cx="241825" cy="318225"/>
          </a:xfrm>
        </p:grpSpPr>
        <p:sp>
          <p:nvSpPr>
            <p:cNvPr id="7635" name="Google Shape;7635;p63"/>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63"/>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63"/>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63"/>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63"/>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63"/>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63"/>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2" name="Google Shape;7642;p63"/>
          <p:cNvGrpSpPr/>
          <p:nvPr/>
        </p:nvGrpSpPr>
        <p:grpSpPr>
          <a:xfrm>
            <a:off x="4840657" y="3215842"/>
            <a:ext cx="358999" cy="342991"/>
            <a:chOff x="-54812875" y="3596675"/>
            <a:chExt cx="319025" cy="304800"/>
          </a:xfrm>
        </p:grpSpPr>
        <p:sp>
          <p:nvSpPr>
            <p:cNvPr id="7643" name="Google Shape;7643;p63"/>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63"/>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63"/>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63"/>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63"/>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63"/>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63"/>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0" name="Google Shape;7650;p63"/>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63"/>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52" name="Google Shape;7652;p63"/>
          <p:cNvGrpSpPr/>
          <p:nvPr/>
        </p:nvGrpSpPr>
        <p:grpSpPr>
          <a:xfrm>
            <a:off x="4862826" y="3672326"/>
            <a:ext cx="314662" cy="358099"/>
            <a:chOff x="-54793175" y="3982600"/>
            <a:chExt cx="279625" cy="318225"/>
          </a:xfrm>
        </p:grpSpPr>
        <p:sp>
          <p:nvSpPr>
            <p:cNvPr id="7653" name="Google Shape;7653;p63"/>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63"/>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63"/>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63"/>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63"/>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63"/>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63"/>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0" name="Google Shape;7660;p63"/>
          <p:cNvGrpSpPr/>
          <p:nvPr/>
        </p:nvGrpSpPr>
        <p:grpSpPr>
          <a:xfrm>
            <a:off x="7074284" y="2731562"/>
            <a:ext cx="314662" cy="358099"/>
            <a:chOff x="-52832000" y="3192625"/>
            <a:chExt cx="279625" cy="318225"/>
          </a:xfrm>
        </p:grpSpPr>
        <p:sp>
          <p:nvSpPr>
            <p:cNvPr id="7661" name="Google Shape;7661;p63"/>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63"/>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63"/>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63"/>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63"/>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63"/>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63"/>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63"/>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63"/>
          <p:cNvGrpSpPr/>
          <p:nvPr/>
        </p:nvGrpSpPr>
        <p:grpSpPr>
          <a:xfrm>
            <a:off x="5760817" y="2272929"/>
            <a:ext cx="323524" cy="358774"/>
            <a:chOff x="-57162350" y="3982000"/>
            <a:chExt cx="287500" cy="318825"/>
          </a:xfrm>
        </p:grpSpPr>
        <p:sp>
          <p:nvSpPr>
            <p:cNvPr id="7670" name="Google Shape;7670;p63"/>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63"/>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63"/>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63"/>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63"/>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63"/>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63"/>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63"/>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63"/>
          <p:cNvGrpSpPr/>
          <p:nvPr/>
        </p:nvGrpSpPr>
        <p:grpSpPr>
          <a:xfrm>
            <a:off x="7052130" y="3203436"/>
            <a:ext cx="358971" cy="357198"/>
            <a:chOff x="-52851675" y="3585650"/>
            <a:chExt cx="319000" cy="317425"/>
          </a:xfrm>
        </p:grpSpPr>
        <p:sp>
          <p:nvSpPr>
            <p:cNvPr id="7679" name="Google Shape;7679;p63"/>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63"/>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63"/>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63"/>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63"/>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63"/>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5" name="Google Shape;7685;p63"/>
          <p:cNvGrpSpPr/>
          <p:nvPr/>
        </p:nvGrpSpPr>
        <p:grpSpPr>
          <a:xfrm>
            <a:off x="7074284" y="3665236"/>
            <a:ext cx="314662" cy="358999"/>
            <a:chOff x="-52832000" y="3976300"/>
            <a:chExt cx="279625" cy="319025"/>
          </a:xfrm>
        </p:grpSpPr>
        <p:sp>
          <p:nvSpPr>
            <p:cNvPr id="7686" name="Google Shape;7686;p63"/>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63"/>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63"/>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63"/>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63"/>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1" name="Google Shape;7691;p63"/>
          <p:cNvGrpSpPr/>
          <p:nvPr/>
        </p:nvGrpSpPr>
        <p:grpSpPr>
          <a:xfrm>
            <a:off x="6191490" y="4119884"/>
            <a:ext cx="316434" cy="358099"/>
            <a:chOff x="-51633225" y="3198925"/>
            <a:chExt cx="281200" cy="318225"/>
          </a:xfrm>
        </p:grpSpPr>
        <p:sp>
          <p:nvSpPr>
            <p:cNvPr id="7692" name="Google Shape;7692;p63"/>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63"/>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63"/>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63"/>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63"/>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63"/>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63"/>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9" name="Google Shape;7699;p63"/>
          <p:cNvGrpSpPr/>
          <p:nvPr/>
        </p:nvGrpSpPr>
        <p:grpSpPr>
          <a:xfrm>
            <a:off x="6610314" y="1377806"/>
            <a:ext cx="365188" cy="357226"/>
            <a:chOff x="-56396775" y="3199700"/>
            <a:chExt cx="324525" cy="317450"/>
          </a:xfrm>
        </p:grpSpPr>
        <p:sp>
          <p:nvSpPr>
            <p:cNvPr id="7700" name="Google Shape;7700;p63"/>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63"/>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63"/>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63"/>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63"/>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63"/>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63"/>
          <p:cNvGrpSpPr/>
          <p:nvPr/>
        </p:nvGrpSpPr>
        <p:grpSpPr>
          <a:xfrm>
            <a:off x="6613408" y="1843740"/>
            <a:ext cx="358999" cy="335958"/>
            <a:chOff x="-56394425" y="3600600"/>
            <a:chExt cx="319025" cy="298550"/>
          </a:xfrm>
        </p:grpSpPr>
        <p:sp>
          <p:nvSpPr>
            <p:cNvPr id="7707" name="Google Shape;7707;p63"/>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63"/>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63"/>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0" name="Google Shape;7710;p63"/>
          <p:cNvGrpSpPr/>
          <p:nvPr/>
        </p:nvGrpSpPr>
        <p:grpSpPr>
          <a:xfrm>
            <a:off x="6644175" y="2274505"/>
            <a:ext cx="327068" cy="357198"/>
            <a:chOff x="-56379450" y="3983400"/>
            <a:chExt cx="290650" cy="317425"/>
          </a:xfrm>
        </p:grpSpPr>
        <p:sp>
          <p:nvSpPr>
            <p:cNvPr id="7711" name="Google Shape;7711;p63"/>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63"/>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63"/>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63"/>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63"/>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63"/>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63"/>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63"/>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9" name="Google Shape;7719;p63"/>
          <p:cNvGrpSpPr/>
          <p:nvPr/>
        </p:nvGrpSpPr>
        <p:grpSpPr>
          <a:xfrm>
            <a:off x="5307879" y="2738651"/>
            <a:ext cx="316434" cy="358971"/>
            <a:chOff x="-54401725" y="3198925"/>
            <a:chExt cx="281200" cy="319000"/>
          </a:xfrm>
        </p:grpSpPr>
        <p:sp>
          <p:nvSpPr>
            <p:cNvPr id="7720" name="Google Shape;7720;p63"/>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63"/>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63"/>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63"/>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63"/>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63"/>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63"/>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63"/>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63"/>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63"/>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63"/>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1" name="Google Shape;7731;p63"/>
          <p:cNvGrpSpPr/>
          <p:nvPr/>
        </p:nvGrpSpPr>
        <p:grpSpPr>
          <a:xfrm>
            <a:off x="5308766" y="3208753"/>
            <a:ext cx="314662" cy="358099"/>
            <a:chOff x="-54401725" y="3590375"/>
            <a:chExt cx="279625" cy="318225"/>
          </a:xfrm>
        </p:grpSpPr>
        <p:sp>
          <p:nvSpPr>
            <p:cNvPr id="7732" name="Google Shape;7732;p63"/>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63"/>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63"/>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63"/>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63"/>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63"/>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63"/>
          <p:cNvGrpSpPr/>
          <p:nvPr/>
        </p:nvGrpSpPr>
        <p:grpSpPr>
          <a:xfrm>
            <a:off x="5306557" y="3672326"/>
            <a:ext cx="319079" cy="358099"/>
            <a:chOff x="-54403300" y="3982600"/>
            <a:chExt cx="283550" cy="318225"/>
          </a:xfrm>
        </p:grpSpPr>
        <p:sp>
          <p:nvSpPr>
            <p:cNvPr id="7739" name="Google Shape;7739;p63"/>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63"/>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63"/>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63"/>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63"/>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63"/>
          <p:cNvGrpSpPr/>
          <p:nvPr/>
        </p:nvGrpSpPr>
        <p:grpSpPr>
          <a:xfrm>
            <a:off x="7493951" y="2733559"/>
            <a:ext cx="356298" cy="356973"/>
            <a:chOff x="-52458650" y="3194400"/>
            <a:chExt cx="316625" cy="317225"/>
          </a:xfrm>
        </p:grpSpPr>
        <p:sp>
          <p:nvSpPr>
            <p:cNvPr id="7745" name="Google Shape;7745;p63"/>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63"/>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63"/>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63"/>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63"/>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63"/>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63"/>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63"/>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3" name="Google Shape;7753;p63"/>
          <p:cNvGrpSpPr/>
          <p:nvPr/>
        </p:nvGrpSpPr>
        <p:grpSpPr>
          <a:xfrm>
            <a:off x="4862826" y="2738651"/>
            <a:ext cx="314662" cy="358971"/>
            <a:chOff x="-54793175" y="3198925"/>
            <a:chExt cx="279625" cy="319000"/>
          </a:xfrm>
        </p:grpSpPr>
        <p:sp>
          <p:nvSpPr>
            <p:cNvPr id="7754" name="Google Shape;7754;p63"/>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63"/>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63"/>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63"/>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63"/>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63"/>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63"/>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1" name="Google Shape;7761;p63"/>
          <p:cNvGrpSpPr/>
          <p:nvPr/>
        </p:nvGrpSpPr>
        <p:grpSpPr>
          <a:xfrm>
            <a:off x="7503249" y="3202536"/>
            <a:ext cx="337703" cy="357845"/>
            <a:chOff x="-52450000" y="3584850"/>
            <a:chExt cx="300100" cy="318000"/>
          </a:xfrm>
        </p:grpSpPr>
        <p:sp>
          <p:nvSpPr>
            <p:cNvPr id="7762" name="Google Shape;7762;p63"/>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63"/>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63"/>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63"/>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63"/>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63"/>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63"/>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63"/>
          <p:cNvGrpSpPr/>
          <p:nvPr/>
        </p:nvGrpSpPr>
        <p:grpSpPr>
          <a:xfrm>
            <a:off x="7514769" y="3667009"/>
            <a:ext cx="314662" cy="357226"/>
            <a:chOff x="-52440550" y="3977875"/>
            <a:chExt cx="279625" cy="317450"/>
          </a:xfrm>
        </p:grpSpPr>
        <p:sp>
          <p:nvSpPr>
            <p:cNvPr id="7770" name="Google Shape;7770;p63"/>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63"/>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63"/>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63"/>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63"/>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63"/>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63"/>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63"/>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8" name="Google Shape;7778;p63"/>
          <p:cNvGrpSpPr/>
          <p:nvPr/>
        </p:nvGrpSpPr>
        <p:grpSpPr>
          <a:xfrm>
            <a:off x="6626703" y="4123215"/>
            <a:ext cx="314662" cy="358999"/>
            <a:chOff x="-51623775" y="3584850"/>
            <a:chExt cx="279625" cy="319025"/>
          </a:xfrm>
        </p:grpSpPr>
        <p:sp>
          <p:nvSpPr>
            <p:cNvPr id="7779" name="Google Shape;7779;p63"/>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63"/>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63"/>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63"/>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63"/>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63"/>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63"/>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63"/>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63"/>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8" name="Google Shape;7788;p63"/>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789" name="Google Shape;7789;p63"/>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sp>
        <p:nvSpPr>
          <p:cNvPr id="1216" name="Google Shape;1216;p32"/>
          <p:cNvSpPr txBox="1">
            <a:spLocks noGrp="1"/>
          </p:cNvSpPr>
          <p:nvPr>
            <p:ph type="title"/>
          </p:nvPr>
        </p:nvSpPr>
        <p:spPr>
          <a:xfrm>
            <a:off x="714000" y="41748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YOLO</a:t>
            </a:r>
            <a:endParaRPr dirty="0"/>
          </a:p>
        </p:txBody>
      </p:sp>
      <p:grpSp>
        <p:nvGrpSpPr>
          <p:cNvPr id="1236" name="Google Shape;1236;p32"/>
          <p:cNvGrpSpPr/>
          <p:nvPr/>
        </p:nvGrpSpPr>
        <p:grpSpPr>
          <a:xfrm>
            <a:off x="8166100" y="2420513"/>
            <a:ext cx="1378509" cy="1462924"/>
            <a:chOff x="8166100" y="2420513"/>
            <a:chExt cx="1378509" cy="1462924"/>
          </a:xfrm>
        </p:grpSpPr>
        <p:grpSp>
          <p:nvGrpSpPr>
            <p:cNvPr id="1237" name="Google Shape;1237;p32"/>
            <p:cNvGrpSpPr/>
            <p:nvPr/>
          </p:nvGrpSpPr>
          <p:grpSpPr>
            <a:xfrm>
              <a:off x="8166100" y="2420513"/>
              <a:ext cx="1299100" cy="1129500"/>
              <a:chOff x="7504950" y="336613"/>
              <a:chExt cx="1299100" cy="1129500"/>
            </a:xfrm>
          </p:grpSpPr>
          <p:sp>
            <p:nvSpPr>
              <p:cNvPr id="1238" name="Google Shape;1238;p32"/>
              <p:cNvSpPr/>
              <p:nvPr/>
            </p:nvSpPr>
            <p:spPr>
              <a:xfrm>
                <a:off x="813470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39" name="Google Shape;1239;p32"/>
              <p:cNvSpPr/>
              <p:nvPr/>
            </p:nvSpPr>
            <p:spPr>
              <a:xfrm>
                <a:off x="813470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40" name="Google Shape;1240;p32"/>
              <p:cNvSpPr/>
              <p:nvPr/>
            </p:nvSpPr>
            <p:spPr>
              <a:xfrm>
                <a:off x="81347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41" name="Google Shape;1241;p32"/>
              <p:cNvSpPr/>
              <p:nvPr/>
            </p:nvSpPr>
            <p:spPr>
              <a:xfrm>
                <a:off x="81347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42" name="Google Shape;1242;p32"/>
              <p:cNvSpPr/>
              <p:nvPr/>
            </p:nvSpPr>
            <p:spPr>
              <a:xfrm>
                <a:off x="81347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43" name="Google Shape;1243;p32"/>
              <p:cNvSpPr/>
              <p:nvPr/>
            </p:nvSpPr>
            <p:spPr>
              <a:xfrm>
                <a:off x="81347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44" name="Google Shape;1244;p32"/>
              <p:cNvSpPr/>
              <p:nvPr/>
            </p:nvSpPr>
            <p:spPr>
              <a:xfrm>
                <a:off x="813470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45" name="Google Shape;1245;p32"/>
              <p:cNvSpPr/>
              <p:nvPr/>
            </p:nvSpPr>
            <p:spPr>
              <a:xfrm>
                <a:off x="813470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46" name="Google Shape;1246;p32"/>
              <p:cNvSpPr/>
              <p:nvPr/>
            </p:nvSpPr>
            <p:spPr>
              <a:xfrm>
                <a:off x="80087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47" name="Google Shape;1247;p32"/>
              <p:cNvSpPr/>
              <p:nvPr/>
            </p:nvSpPr>
            <p:spPr>
              <a:xfrm>
                <a:off x="80087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48" name="Google Shape;1248;p32"/>
              <p:cNvSpPr/>
              <p:nvPr/>
            </p:nvSpPr>
            <p:spPr>
              <a:xfrm>
                <a:off x="80087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49" name="Google Shape;1249;p32"/>
              <p:cNvSpPr/>
              <p:nvPr/>
            </p:nvSpPr>
            <p:spPr>
              <a:xfrm>
                <a:off x="80087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50" name="Google Shape;1250;p32"/>
              <p:cNvSpPr/>
              <p:nvPr/>
            </p:nvSpPr>
            <p:spPr>
              <a:xfrm>
                <a:off x="80087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51" name="Google Shape;1251;p32"/>
              <p:cNvSpPr/>
              <p:nvPr/>
            </p:nvSpPr>
            <p:spPr>
              <a:xfrm>
                <a:off x="80087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52" name="Google Shape;1252;p32"/>
              <p:cNvSpPr/>
              <p:nvPr/>
            </p:nvSpPr>
            <p:spPr>
              <a:xfrm>
                <a:off x="800875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53" name="Google Shape;1253;p32"/>
              <p:cNvSpPr/>
              <p:nvPr/>
            </p:nvSpPr>
            <p:spPr>
              <a:xfrm>
                <a:off x="800875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54" name="Google Shape;1254;p32"/>
              <p:cNvSpPr/>
              <p:nvPr/>
            </p:nvSpPr>
            <p:spPr>
              <a:xfrm>
                <a:off x="78828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55" name="Google Shape;1255;p32"/>
              <p:cNvSpPr/>
              <p:nvPr/>
            </p:nvSpPr>
            <p:spPr>
              <a:xfrm>
                <a:off x="78828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56" name="Google Shape;1256;p32"/>
              <p:cNvSpPr/>
              <p:nvPr/>
            </p:nvSpPr>
            <p:spPr>
              <a:xfrm>
                <a:off x="78828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57" name="Google Shape;1257;p32"/>
              <p:cNvSpPr/>
              <p:nvPr/>
            </p:nvSpPr>
            <p:spPr>
              <a:xfrm>
                <a:off x="78828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58" name="Google Shape;1258;p32"/>
              <p:cNvSpPr/>
              <p:nvPr/>
            </p:nvSpPr>
            <p:spPr>
              <a:xfrm>
                <a:off x="788280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59" name="Google Shape;1259;p32"/>
              <p:cNvSpPr/>
              <p:nvPr/>
            </p:nvSpPr>
            <p:spPr>
              <a:xfrm>
                <a:off x="788280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60" name="Google Shape;1260;p32"/>
              <p:cNvSpPr/>
              <p:nvPr/>
            </p:nvSpPr>
            <p:spPr>
              <a:xfrm>
                <a:off x="788280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61" name="Google Shape;1261;p32"/>
              <p:cNvSpPr/>
              <p:nvPr/>
            </p:nvSpPr>
            <p:spPr>
              <a:xfrm>
                <a:off x="788280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62" name="Google Shape;1262;p32"/>
              <p:cNvSpPr/>
              <p:nvPr/>
            </p:nvSpPr>
            <p:spPr>
              <a:xfrm>
                <a:off x="77568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63" name="Google Shape;1263;p32"/>
              <p:cNvSpPr/>
              <p:nvPr/>
            </p:nvSpPr>
            <p:spPr>
              <a:xfrm>
                <a:off x="77568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64" name="Google Shape;1264;p32"/>
              <p:cNvSpPr/>
              <p:nvPr/>
            </p:nvSpPr>
            <p:spPr>
              <a:xfrm>
                <a:off x="77568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65" name="Google Shape;1265;p32"/>
              <p:cNvSpPr/>
              <p:nvPr/>
            </p:nvSpPr>
            <p:spPr>
              <a:xfrm>
                <a:off x="77568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66" name="Google Shape;1266;p32"/>
              <p:cNvSpPr/>
              <p:nvPr/>
            </p:nvSpPr>
            <p:spPr>
              <a:xfrm>
                <a:off x="77568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67" name="Google Shape;1267;p32"/>
              <p:cNvSpPr/>
              <p:nvPr/>
            </p:nvSpPr>
            <p:spPr>
              <a:xfrm>
                <a:off x="77568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68" name="Google Shape;1268;p32"/>
              <p:cNvSpPr/>
              <p:nvPr/>
            </p:nvSpPr>
            <p:spPr>
              <a:xfrm>
                <a:off x="76309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69" name="Google Shape;1269;p32"/>
              <p:cNvSpPr/>
              <p:nvPr/>
            </p:nvSpPr>
            <p:spPr>
              <a:xfrm>
                <a:off x="76309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70" name="Google Shape;1270;p32"/>
              <p:cNvSpPr/>
              <p:nvPr/>
            </p:nvSpPr>
            <p:spPr>
              <a:xfrm>
                <a:off x="76309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71" name="Google Shape;1271;p32"/>
              <p:cNvSpPr/>
              <p:nvPr/>
            </p:nvSpPr>
            <p:spPr>
              <a:xfrm>
                <a:off x="76309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72" name="Google Shape;1272;p32"/>
              <p:cNvSpPr/>
              <p:nvPr/>
            </p:nvSpPr>
            <p:spPr>
              <a:xfrm>
                <a:off x="75049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73" name="Google Shape;1273;p32"/>
              <p:cNvSpPr/>
              <p:nvPr/>
            </p:nvSpPr>
            <p:spPr>
              <a:xfrm>
                <a:off x="75049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74" name="Google Shape;1274;p32"/>
              <p:cNvSpPr/>
              <p:nvPr/>
            </p:nvSpPr>
            <p:spPr>
              <a:xfrm flipH="1">
                <a:off x="82606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75" name="Google Shape;1275;p32"/>
              <p:cNvSpPr/>
              <p:nvPr/>
            </p:nvSpPr>
            <p:spPr>
              <a:xfrm flipH="1">
                <a:off x="82606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76" name="Google Shape;1276;p32"/>
              <p:cNvSpPr/>
              <p:nvPr/>
            </p:nvSpPr>
            <p:spPr>
              <a:xfrm flipH="1">
                <a:off x="82606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77" name="Google Shape;1277;p32"/>
              <p:cNvSpPr/>
              <p:nvPr/>
            </p:nvSpPr>
            <p:spPr>
              <a:xfrm flipH="1">
                <a:off x="82606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78" name="Google Shape;1278;p32"/>
              <p:cNvSpPr/>
              <p:nvPr/>
            </p:nvSpPr>
            <p:spPr>
              <a:xfrm flipH="1">
                <a:off x="82606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79" name="Google Shape;1279;p32"/>
              <p:cNvSpPr/>
              <p:nvPr/>
            </p:nvSpPr>
            <p:spPr>
              <a:xfrm flipH="1">
                <a:off x="82606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80" name="Google Shape;1280;p32"/>
              <p:cNvSpPr/>
              <p:nvPr/>
            </p:nvSpPr>
            <p:spPr>
              <a:xfrm flipH="1">
                <a:off x="826065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81" name="Google Shape;1281;p32"/>
              <p:cNvSpPr/>
              <p:nvPr/>
            </p:nvSpPr>
            <p:spPr>
              <a:xfrm flipH="1">
                <a:off x="826065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82" name="Google Shape;1282;p32"/>
              <p:cNvSpPr/>
              <p:nvPr/>
            </p:nvSpPr>
            <p:spPr>
              <a:xfrm flipH="1">
                <a:off x="83866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83" name="Google Shape;1283;p32"/>
              <p:cNvSpPr/>
              <p:nvPr/>
            </p:nvSpPr>
            <p:spPr>
              <a:xfrm flipH="1">
                <a:off x="83866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84" name="Google Shape;1284;p32"/>
              <p:cNvSpPr/>
              <p:nvPr/>
            </p:nvSpPr>
            <p:spPr>
              <a:xfrm flipH="1">
                <a:off x="83866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85" name="Google Shape;1285;p32"/>
              <p:cNvSpPr/>
              <p:nvPr/>
            </p:nvSpPr>
            <p:spPr>
              <a:xfrm flipH="1">
                <a:off x="83866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86" name="Google Shape;1286;p32"/>
              <p:cNvSpPr/>
              <p:nvPr/>
            </p:nvSpPr>
            <p:spPr>
              <a:xfrm flipH="1">
                <a:off x="838660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87" name="Google Shape;1287;p32"/>
              <p:cNvSpPr/>
              <p:nvPr/>
            </p:nvSpPr>
            <p:spPr>
              <a:xfrm flipH="1">
                <a:off x="838660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88" name="Google Shape;1288;p32"/>
              <p:cNvSpPr/>
              <p:nvPr/>
            </p:nvSpPr>
            <p:spPr>
              <a:xfrm flipH="1">
                <a:off x="8386600" y="3366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89" name="Google Shape;1289;p32"/>
              <p:cNvSpPr/>
              <p:nvPr/>
            </p:nvSpPr>
            <p:spPr>
              <a:xfrm flipH="1">
                <a:off x="8386600" y="14265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90" name="Google Shape;1290;p32"/>
              <p:cNvSpPr/>
              <p:nvPr/>
            </p:nvSpPr>
            <p:spPr>
              <a:xfrm flipH="1">
                <a:off x="851255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91" name="Google Shape;1291;p32"/>
              <p:cNvSpPr/>
              <p:nvPr/>
            </p:nvSpPr>
            <p:spPr>
              <a:xfrm flipH="1">
                <a:off x="85125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92" name="Google Shape;1292;p32"/>
              <p:cNvSpPr/>
              <p:nvPr/>
            </p:nvSpPr>
            <p:spPr>
              <a:xfrm flipH="1">
                <a:off x="85125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93" name="Google Shape;1293;p32"/>
              <p:cNvSpPr/>
              <p:nvPr/>
            </p:nvSpPr>
            <p:spPr>
              <a:xfrm flipH="1">
                <a:off x="851255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94" name="Google Shape;1294;p32"/>
              <p:cNvSpPr/>
              <p:nvPr/>
            </p:nvSpPr>
            <p:spPr>
              <a:xfrm flipH="1">
                <a:off x="8512550" y="12708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95" name="Google Shape;1295;p32"/>
              <p:cNvSpPr/>
              <p:nvPr/>
            </p:nvSpPr>
            <p:spPr>
              <a:xfrm flipH="1">
                <a:off x="8512550" y="4923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96" name="Google Shape;1296;p32"/>
              <p:cNvSpPr/>
              <p:nvPr/>
            </p:nvSpPr>
            <p:spPr>
              <a:xfrm flipH="1">
                <a:off x="8638500" y="6480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97" name="Google Shape;1297;p32"/>
              <p:cNvSpPr/>
              <p:nvPr/>
            </p:nvSpPr>
            <p:spPr>
              <a:xfrm flipH="1">
                <a:off x="863850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98" name="Google Shape;1298;p32"/>
              <p:cNvSpPr/>
              <p:nvPr/>
            </p:nvSpPr>
            <p:spPr>
              <a:xfrm flipH="1">
                <a:off x="863850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299" name="Google Shape;1299;p32"/>
              <p:cNvSpPr/>
              <p:nvPr/>
            </p:nvSpPr>
            <p:spPr>
              <a:xfrm flipH="1">
                <a:off x="8638500" y="11151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300" name="Google Shape;1300;p32"/>
              <p:cNvSpPr/>
              <p:nvPr/>
            </p:nvSpPr>
            <p:spPr>
              <a:xfrm flipH="1">
                <a:off x="8764450" y="8037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sp>
            <p:nvSpPr>
              <p:cNvPr id="1301" name="Google Shape;1301;p32"/>
              <p:cNvSpPr/>
              <p:nvPr/>
            </p:nvSpPr>
            <p:spPr>
              <a:xfrm flipH="1">
                <a:off x="8764450" y="959413"/>
                <a:ext cx="39600" cy="39600"/>
              </a:xfrm>
              <a:prstGeom prst="ellipse">
                <a:avLst/>
              </a:prstGeom>
              <a:solidFill>
                <a:srgbClr val="313149">
                  <a:alpha val="3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uru Sans"/>
                  <a:ea typeface="Duru Sans"/>
                  <a:cs typeface="Duru Sans"/>
                  <a:sym typeface="Duru Sans"/>
                </a:endParaRPr>
              </a:p>
            </p:txBody>
          </p:sp>
        </p:grpSp>
        <p:sp>
          <p:nvSpPr>
            <p:cNvPr id="1302" name="Google Shape;1302;p32"/>
            <p:cNvSpPr/>
            <p:nvPr/>
          </p:nvSpPr>
          <p:spPr>
            <a:xfrm>
              <a:off x="8560475" y="2899302"/>
              <a:ext cx="984134" cy="984135"/>
            </a:xfrm>
            <a:custGeom>
              <a:avLst/>
              <a:gdLst/>
              <a:ahLst/>
              <a:cxnLst/>
              <a:rect l="l" t="t" r="r" b="b"/>
              <a:pathLst>
                <a:path w="1381241" h="1381242" extrusionOk="0">
                  <a:moveTo>
                    <a:pt x="690621" y="1381243"/>
                  </a:moveTo>
                  <a:cubicBezTo>
                    <a:pt x="308230" y="1381243"/>
                    <a:pt x="0" y="1070695"/>
                    <a:pt x="0" y="690621"/>
                  </a:cubicBezTo>
                  <a:cubicBezTo>
                    <a:pt x="0" y="310548"/>
                    <a:pt x="310548" y="0"/>
                    <a:pt x="690621" y="0"/>
                  </a:cubicBezTo>
                  <a:cubicBezTo>
                    <a:pt x="1070694" y="0"/>
                    <a:pt x="1381241" y="310548"/>
                    <a:pt x="1381241" y="690621"/>
                  </a:cubicBezTo>
                  <a:cubicBezTo>
                    <a:pt x="1381241" y="1070695"/>
                    <a:pt x="1073012" y="1381243"/>
                    <a:pt x="690621" y="1381243"/>
                  </a:cubicBezTo>
                  <a:close/>
                  <a:moveTo>
                    <a:pt x="690621" y="34763"/>
                  </a:moveTo>
                  <a:cubicBezTo>
                    <a:pt x="329088" y="34763"/>
                    <a:pt x="34763" y="329088"/>
                    <a:pt x="34763" y="690621"/>
                  </a:cubicBezTo>
                  <a:cubicBezTo>
                    <a:pt x="34763" y="1052155"/>
                    <a:pt x="329088" y="1346480"/>
                    <a:pt x="690621" y="1346480"/>
                  </a:cubicBezTo>
                  <a:cubicBezTo>
                    <a:pt x="1052154" y="1346480"/>
                    <a:pt x="1346479" y="1052155"/>
                    <a:pt x="1346479" y="690621"/>
                  </a:cubicBezTo>
                  <a:cubicBezTo>
                    <a:pt x="1346479" y="329088"/>
                    <a:pt x="1052154" y="34763"/>
                    <a:pt x="690621" y="3476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054" name="Picture 6" descr="YOLO v1">
            <a:extLst>
              <a:ext uri="{FF2B5EF4-FFF2-40B4-BE49-F238E27FC236}">
                <a16:creationId xmlns:a16="http://schemas.microsoft.com/office/drawing/2014/main" id="{BF4E14BF-73C5-3173-4340-5EC237327B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64" t="27778" r="71499" b="34008"/>
          <a:stretch/>
        </p:blipFill>
        <p:spPr bwMode="auto">
          <a:xfrm>
            <a:off x="1176577" y="2000393"/>
            <a:ext cx="1471068"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YOLO v1">
            <a:extLst>
              <a:ext uri="{FF2B5EF4-FFF2-40B4-BE49-F238E27FC236}">
                <a16:creationId xmlns:a16="http://schemas.microsoft.com/office/drawing/2014/main" id="{89F15C0B-5FAC-236E-2F78-F5BDDA2E80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438" t="4235" r="37840" b="57036"/>
          <a:stretch/>
        </p:blipFill>
        <p:spPr bwMode="auto">
          <a:xfrm>
            <a:off x="3843814" y="1015966"/>
            <a:ext cx="1456371"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YOLO v1">
            <a:extLst>
              <a:ext uri="{FF2B5EF4-FFF2-40B4-BE49-F238E27FC236}">
                <a16:creationId xmlns:a16="http://schemas.microsoft.com/office/drawing/2014/main" id="{BE7336A4-327E-9BE8-9E56-2AD115A7C9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334" t="50931" r="37847" b="10855"/>
          <a:stretch/>
        </p:blipFill>
        <p:spPr bwMode="auto">
          <a:xfrm>
            <a:off x="3831271" y="3043313"/>
            <a:ext cx="1481456"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YOLO v1">
            <a:extLst>
              <a:ext uri="{FF2B5EF4-FFF2-40B4-BE49-F238E27FC236}">
                <a16:creationId xmlns:a16="http://schemas.microsoft.com/office/drawing/2014/main" id="{75EDBFF9-0FDD-DB07-D02F-8EB2FC1BC0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423" t="27872" r="2280" b="34032"/>
          <a:stretch/>
        </p:blipFill>
        <p:spPr bwMode="auto">
          <a:xfrm>
            <a:off x="6509280" y="2000393"/>
            <a:ext cx="1456094" cy="146304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線單箭頭接點 13">
            <a:extLst>
              <a:ext uri="{FF2B5EF4-FFF2-40B4-BE49-F238E27FC236}">
                <a16:creationId xmlns:a16="http://schemas.microsoft.com/office/drawing/2014/main" id="{E97F4984-4AD0-B718-7780-0E289AD1C289}"/>
              </a:ext>
            </a:extLst>
          </p:cNvPr>
          <p:cNvCxnSpPr>
            <a:cxnSpLocks/>
            <a:stCxn id="2054" idx="3"/>
            <a:endCxn id="10" idx="1"/>
          </p:cNvCxnSpPr>
          <p:nvPr/>
        </p:nvCxnSpPr>
        <p:spPr>
          <a:xfrm flipV="1">
            <a:off x="2647645" y="1747486"/>
            <a:ext cx="1196169" cy="984427"/>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5" name="直線單箭頭接點 14">
            <a:extLst>
              <a:ext uri="{FF2B5EF4-FFF2-40B4-BE49-F238E27FC236}">
                <a16:creationId xmlns:a16="http://schemas.microsoft.com/office/drawing/2014/main" id="{15D187DA-B2F8-BB67-DDFC-6D7B31D0260B}"/>
              </a:ext>
            </a:extLst>
          </p:cNvPr>
          <p:cNvCxnSpPr>
            <a:cxnSpLocks/>
            <a:stCxn id="2054" idx="3"/>
            <a:endCxn id="11" idx="1"/>
          </p:cNvCxnSpPr>
          <p:nvPr/>
        </p:nvCxnSpPr>
        <p:spPr>
          <a:xfrm>
            <a:off x="2647645" y="2731913"/>
            <a:ext cx="1183626" cy="104292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0" name="直線單箭頭接點 19">
            <a:extLst>
              <a:ext uri="{FF2B5EF4-FFF2-40B4-BE49-F238E27FC236}">
                <a16:creationId xmlns:a16="http://schemas.microsoft.com/office/drawing/2014/main" id="{07EAB62F-C986-A2E5-A76E-872456D6195E}"/>
              </a:ext>
            </a:extLst>
          </p:cNvPr>
          <p:cNvCxnSpPr>
            <a:cxnSpLocks/>
            <a:stCxn id="10" idx="3"/>
            <a:endCxn id="12" idx="1"/>
          </p:cNvCxnSpPr>
          <p:nvPr/>
        </p:nvCxnSpPr>
        <p:spPr>
          <a:xfrm>
            <a:off x="5300185" y="1747486"/>
            <a:ext cx="1209095" cy="984427"/>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3" name="直線單箭頭接點 22">
            <a:extLst>
              <a:ext uri="{FF2B5EF4-FFF2-40B4-BE49-F238E27FC236}">
                <a16:creationId xmlns:a16="http://schemas.microsoft.com/office/drawing/2014/main" id="{A363085E-5AD0-0B23-7B7C-DE45C0B19B02}"/>
              </a:ext>
            </a:extLst>
          </p:cNvPr>
          <p:cNvCxnSpPr>
            <a:cxnSpLocks/>
            <a:stCxn id="11" idx="3"/>
            <a:endCxn id="12" idx="1"/>
          </p:cNvCxnSpPr>
          <p:nvPr/>
        </p:nvCxnSpPr>
        <p:spPr>
          <a:xfrm flipV="1">
            <a:off x="5312727" y="2731913"/>
            <a:ext cx="1196553" cy="104292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6" name="Google Shape;1308;p33">
            <a:extLst>
              <a:ext uri="{FF2B5EF4-FFF2-40B4-BE49-F238E27FC236}">
                <a16:creationId xmlns:a16="http://schemas.microsoft.com/office/drawing/2014/main" id="{F9FB8A3E-9833-5E18-A99C-872383FBC5F4}"/>
              </a:ext>
            </a:extLst>
          </p:cNvPr>
          <p:cNvSpPr txBox="1">
            <a:spLocks/>
          </p:cNvSpPr>
          <p:nvPr/>
        </p:nvSpPr>
        <p:spPr>
          <a:xfrm>
            <a:off x="1149569" y="3639387"/>
            <a:ext cx="1471068"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Montserrat SemiBold"/>
              <a:buNone/>
              <a:defRPr sz="1800" b="0" i="1" u="none" strike="noStrike" cap="none">
                <a:solidFill>
                  <a:schemeClr val="dk1"/>
                </a:solidFill>
                <a:latin typeface="Montserrat SemiBold"/>
                <a:ea typeface="Montserrat SemiBold"/>
                <a:cs typeface="Montserrat SemiBold"/>
                <a:sym typeface="Montserrat SemiBold"/>
              </a:defRPr>
            </a:lvl1pPr>
            <a:lvl2pPr marL="914400" marR="0" lvl="1" indent="-304800" algn="ctr" rtl="0">
              <a:lnSpc>
                <a:spcPct val="100000"/>
              </a:lnSpc>
              <a:spcBef>
                <a:spcPts val="0"/>
              </a:spcBef>
              <a:spcAft>
                <a:spcPts val="0"/>
              </a:spcAft>
              <a:buClr>
                <a:schemeClr val="dk1"/>
              </a:buClr>
              <a:buSzPts val="2400"/>
              <a:buFont typeface="Montserrat SemiBold"/>
              <a:buNone/>
              <a:defRPr sz="2400" b="0" i="1" u="none" strike="noStrike" cap="none">
                <a:solidFill>
                  <a:schemeClr val="dk1"/>
                </a:solidFill>
                <a:latin typeface="Montserrat SemiBold"/>
                <a:ea typeface="Montserrat SemiBold"/>
                <a:cs typeface="Montserrat SemiBold"/>
                <a:sym typeface="Montserrat SemiBold"/>
              </a:defRPr>
            </a:lvl2pPr>
            <a:lvl3pPr marL="1371600" marR="0" lvl="2" indent="-304800" algn="ctr" rtl="0">
              <a:lnSpc>
                <a:spcPct val="100000"/>
              </a:lnSpc>
              <a:spcBef>
                <a:spcPts val="0"/>
              </a:spcBef>
              <a:spcAft>
                <a:spcPts val="0"/>
              </a:spcAft>
              <a:buClr>
                <a:schemeClr val="dk1"/>
              </a:buClr>
              <a:buSzPts val="2400"/>
              <a:buFont typeface="Montserrat SemiBold"/>
              <a:buNone/>
              <a:defRPr sz="2400" b="0" i="1" u="none" strike="noStrike" cap="none">
                <a:solidFill>
                  <a:schemeClr val="dk1"/>
                </a:solidFill>
                <a:latin typeface="Montserrat SemiBold"/>
                <a:ea typeface="Montserrat SemiBold"/>
                <a:cs typeface="Montserrat SemiBold"/>
                <a:sym typeface="Montserrat SemiBold"/>
              </a:defRPr>
            </a:lvl3pPr>
            <a:lvl4pPr marL="1828800" marR="0" lvl="3" indent="-304800" algn="ctr" rtl="0">
              <a:lnSpc>
                <a:spcPct val="100000"/>
              </a:lnSpc>
              <a:spcBef>
                <a:spcPts val="0"/>
              </a:spcBef>
              <a:spcAft>
                <a:spcPts val="0"/>
              </a:spcAft>
              <a:buClr>
                <a:schemeClr val="dk1"/>
              </a:buClr>
              <a:buSzPts val="2400"/>
              <a:buFont typeface="Montserrat SemiBold"/>
              <a:buNone/>
              <a:defRPr sz="2400" b="0" i="1" u="none" strike="noStrike" cap="none">
                <a:solidFill>
                  <a:schemeClr val="dk1"/>
                </a:solidFill>
                <a:latin typeface="Montserrat SemiBold"/>
                <a:ea typeface="Montserrat SemiBold"/>
                <a:cs typeface="Montserrat SemiBold"/>
                <a:sym typeface="Montserrat SemiBold"/>
              </a:defRPr>
            </a:lvl4pPr>
            <a:lvl5pPr marL="2286000" marR="0" lvl="4" indent="-304800" algn="ctr" rtl="0">
              <a:lnSpc>
                <a:spcPct val="100000"/>
              </a:lnSpc>
              <a:spcBef>
                <a:spcPts val="0"/>
              </a:spcBef>
              <a:spcAft>
                <a:spcPts val="0"/>
              </a:spcAft>
              <a:buClr>
                <a:schemeClr val="dk1"/>
              </a:buClr>
              <a:buSzPts val="2400"/>
              <a:buFont typeface="Montserrat SemiBold"/>
              <a:buNone/>
              <a:defRPr sz="2400" b="0" i="1" u="none" strike="noStrike" cap="none">
                <a:solidFill>
                  <a:schemeClr val="dk1"/>
                </a:solidFill>
                <a:latin typeface="Montserrat SemiBold"/>
                <a:ea typeface="Montserrat SemiBold"/>
                <a:cs typeface="Montserrat SemiBold"/>
                <a:sym typeface="Montserrat SemiBold"/>
              </a:defRPr>
            </a:lvl5pPr>
            <a:lvl6pPr marL="2743200" marR="0" lvl="5" indent="-304800" algn="ctr" rtl="0">
              <a:lnSpc>
                <a:spcPct val="100000"/>
              </a:lnSpc>
              <a:spcBef>
                <a:spcPts val="0"/>
              </a:spcBef>
              <a:spcAft>
                <a:spcPts val="0"/>
              </a:spcAft>
              <a:buClr>
                <a:schemeClr val="dk1"/>
              </a:buClr>
              <a:buSzPts val="2400"/>
              <a:buFont typeface="Montserrat SemiBold"/>
              <a:buNone/>
              <a:defRPr sz="2400" b="0" i="1" u="none" strike="noStrike" cap="none">
                <a:solidFill>
                  <a:schemeClr val="dk1"/>
                </a:solidFill>
                <a:latin typeface="Montserrat SemiBold"/>
                <a:ea typeface="Montserrat SemiBold"/>
                <a:cs typeface="Montserrat SemiBold"/>
                <a:sym typeface="Montserrat SemiBold"/>
              </a:defRPr>
            </a:lvl6pPr>
            <a:lvl7pPr marL="3200400" marR="0" lvl="6" indent="-304800" algn="ctr" rtl="0">
              <a:lnSpc>
                <a:spcPct val="100000"/>
              </a:lnSpc>
              <a:spcBef>
                <a:spcPts val="0"/>
              </a:spcBef>
              <a:spcAft>
                <a:spcPts val="0"/>
              </a:spcAft>
              <a:buClr>
                <a:schemeClr val="dk1"/>
              </a:buClr>
              <a:buSzPts val="2400"/>
              <a:buFont typeface="Montserrat SemiBold"/>
              <a:buNone/>
              <a:defRPr sz="2400" b="0" i="1" u="none" strike="noStrike" cap="none">
                <a:solidFill>
                  <a:schemeClr val="dk1"/>
                </a:solidFill>
                <a:latin typeface="Montserrat SemiBold"/>
                <a:ea typeface="Montserrat SemiBold"/>
                <a:cs typeface="Montserrat SemiBold"/>
                <a:sym typeface="Montserrat SemiBold"/>
              </a:defRPr>
            </a:lvl7pPr>
            <a:lvl8pPr marL="3657600" marR="0" lvl="7" indent="-304800" algn="ctr" rtl="0">
              <a:lnSpc>
                <a:spcPct val="100000"/>
              </a:lnSpc>
              <a:spcBef>
                <a:spcPts val="0"/>
              </a:spcBef>
              <a:spcAft>
                <a:spcPts val="0"/>
              </a:spcAft>
              <a:buClr>
                <a:schemeClr val="dk1"/>
              </a:buClr>
              <a:buSzPts val="2400"/>
              <a:buFont typeface="Montserrat SemiBold"/>
              <a:buNone/>
              <a:defRPr sz="2400" b="0" i="1" u="none" strike="noStrike" cap="none">
                <a:solidFill>
                  <a:schemeClr val="dk1"/>
                </a:solidFill>
                <a:latin typeface="Montserrat SemiBold"/>
                <a:ea typeface="Montserrat SemiBold"/>
                <a:cs typeface="Montserrat SemiBold"/>
                <a:sym typeface="Montserrat SemiBold"/>
              </a:defRPr>
            </a:lvl8pPr>
            <a:lvl9pPr marL="4114800" marR="0" lvl="8" indent="-304800" algn="ctr" rtl="0">
              <a:lnSpc>
                <a:spcPct val="100000"/>
              </a:lnSpc>
              <a:spcBef>
                <a:spcPts val="0"/>
              </a:spcBef>
              <a:spcAft>
                <a:spcPts val="0"/>
              </a:spcAft>
              <a:buClr>
                <a:schemeClr val="dk1"/>
              </a:buClr>
              <a:buSzPts val="2400"/>
              <a:buFont typeface="Montserrat SemiBold"/>
              <a:buNone/>
              <a:defRPr sz="2400" b="0" i="1" u="none" strike="noStrike" cap="none">
                <a:solidFill>
                  <a:schemeClr val="dk1"/>
                </a:solidFill>
                <a:latin typeface="Montserrat SemiBold"/>
                <a:ea typeface="Montserrat SemiBold"/>
                <a:cs typeface="Montserrat SemiBold"/>
                <a:sym typeface="Montserrat SemiBold"/>
              </a:defRPr>
            </a:lvl9pPr>
          </a:lstStyle>
          <a:p>
            <a:pPr marL="0" indent="0" algn="ctr"/>
            <a:r>
              <a:rPr lang="en-US" dirty="0"/>
              <a:t>Grid cell</a:t>
            </a:r>
          </a:p>
        </p:txBody>
      </p:sp>
      <p:sp>
        <p:nvSpPr>
          <p:cNvPr id="27" name="Google Shape;1308;p33">
            <a:extLst>
              <a:ext uri="{FF2B5EF4-FFF2-40B4-BE49-F238E27FC236}">
                <a16:creationId xmlns:a16="http://schemas.microsoft.com/office/drawing/2014/main" id="{1C85A5C0-1B34-81B7-56D2-691B3D3CDBF7}"/>
              </a:ext>
            </a:extLst>
          </p:cNvPr>
          <p:cNvSpPr txBox="1">
            <a:spLocks/>
          </p:cNvSpPr>
          <p:nvPr/>
        </p:nvSpPr>
        <p:spPr>
          <a:xfrm>
            <a:off x="3203581" y="2523113"/>
            <a:ext cx="2743200"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Montserrat SemiBold"/>
              <a:buNone/>
              <a:defRPr sz="1800" b="0" i="1" u="none" strike="noStrike" cap="none">
                <a:solidFill>
                  <a:schemeClr val="dk1"/>
                </a:solidFill>
                <a:latin typeface="Montserrat SemiBold"/>
                <a:ea typeface="Montserrat SemiBold"/>
                <a:cs typeface="Montserrat SemiBold"/>
                <a:sym typeface="Montserrat SemiBold"/>
              </a:defRPr>
            </a:lvl1pPr>
            <a:lvl2pPr marL="914400" marR="0" lvl="1" indent="-304800" algn="ctr" rtl="0">
              <a:lnSpc>
                <a:spcPct val="100000"/>
              </a:lnSpc>
              <a:spcBef>
                <a:spcPts val="0"/>
              </a:spcBef>
              <a:spcAft>
                <a:spcPts val="0"/>
              </a:spcAft>
              <a:buClr>
                <a:schemeClr val="dk1"/>
              </a:buClr>
              <a:buSzPts val="2400"/>
              <a:buFont typeface="Montserrat SemiBold"/>
              <a:buNone/>
              <a:defRPr sz="2400" b="0" i="1" u="none" strike="noStrike" cap="none">
                <a:solidFill>
                  <a:schemeClr val="dk1"/>
                </a:solidFill>
                <a:latin typeface="Montserrat SemiBold"/>
                <a:ea typeface="Montserrat SemiBold"/>
                <a:cs typeface="Montserrat SemiBold"/>
                <a:sym typeface="Montserrat SemiBold"/>
              </a:defRPr>
            </a:lvl2pPr>
            <a:lvl3pPr marL="1371600" marR="0" lvl="2" indent="-304800" algn="ctr" rtl="0">
              <a:lnSpc>
                <a:spcPct val="100000"/>
              </a:lnSpc>
              <a:spcBef>
                <a:spcPts val="0"/>
              </a:spcBef>
              <a:spcAft>
                <a:spcPts val="0"/>
              </a:spcAft>
              <a:buClr>
                <a:schemeClr val="dk1"/>
              </a:buClr>
              <a:buSzPts val="2400"/>
              <a:buFont typeface="Montserrat SemiBold"/>
              <a:buNone/>
              <a:defRPr sz="2400" b="0" i="1" u="none" strike="noStrike" cap="none">
                <a:solidFill>
                  <a:schemeClr val="dk1"/>
                </a:solidFill>
                <a:latin typeface="Montserrat SemiBold"/>
                <a:ea typeface="Montserrat SemiBold"/>
                <a:cs typeface="Montserrat SemiBold"/>
                <a:sym typeface="Montserrat SemiBold"/>
              </a:defRPr>
            </a:lvl3pPr>
            <a:lvl4pPr marL="1828800" marR="0" lvl="3" indent="-304800" algn="ctr" rtl="0">
              <a:lnSpc>
                <a:spcPct val="100000"/>
              </a:lnSpc>
              <a:spcBef>
                <a:spcPts val="0"/>
              </a:spcBef>
              <a:spcAft>
                <a:spcPts val="0"/>
              </a:spcAft>
              <a:buClr>
                <a:schemeClr val="dk1"/>
              </a:buClr>
              <a:buSzPts val="2400"/>
              <a:buFont typeface="Montserrat SemiBold"/>
              <a:buNone/>
              <a:defRPr sz="2400" b="0" i="1" u="none" strike="noStrike" cap="none">
                <a:solidFill>
                  <a:schemeClr val="dk1"/>
                </a:solidFill>
                <a:latin typeface="Montserrat SemiBold"/>
                <a:ea typeface="Montserrat SemiBold"/>
                <a:cs typeface="Montserrat SemiBold"/>
                <a:sym typeface="Montserrat SemiBold"/>
              </a:defRPr>
            </a:lvl4pPr>
            <a:lvl5pPr marL="2286000" marR="0" lvl="4" indent="-304800" algn="ctr" rtl="0">
              <a:lnSpc>
                <a:spcPct val="100000"/>
              </a:lnSpc>
              <a:spcBef>
                <a:spcPts val="0"/>
              </a:spcBef>
              <a:spcAft>
                <a:spcPts val="0"/>
              </a:spcAft>
              <a:buClr>
                <a:schemeClr val="dk1"/>
              </a:buClr>
              <a:buSzPts val="2400"/>
              <a:buFont typeface="Montserrat SemiBold"/>
              <a:buNone/>
              <a:defRPr sz="2400" b="0" i="1" u="none" strike="noStrike" cap="none">
                <a:solidFill>
                  <a:schemeClr val="dk1"/>
                </a:solidFill>
                <a:latin typeface="Montserrat SemiBold"/>
                <a:ea typeface="Montserrat SemiBold"/>
                <a:cs typeface="Montserrat SemiBold"/>
                <a:sym typeface="Montserrat SemiBold"/>
              </a:defRPr>
            </a:lvl5pPr>
            <a:lvl6pPr marL="2743200" marR="0" lvl="5" indent="-304800" algn="ctr" rtl="0">
              <a:lnSpc>
                <a:spcPct val="100000"/>
              </a:lnSpc>
              <a:spcBef>
                <a:spcPts val="0"/>
              </a:spcBef>
              <a:spcAft>
                <a:spcPts val="0"/>
              </a:spcAft>
              <a:buClr>
                <a:schemeClr val="dk1"/>
              </a:buClr>
              <a:buSzPts val="2400"/>
              <a:buFont typeface="Montserrat SemiBold"/>
              <a:buNone/>
              <a:defRPr sz="2400" b="0" i="1" u="none" strike="noStrike" cap="none">
                <a:solidFill>
                  <a:schemeClr val="dk1"/>
                </a:solidFill>
                <a:latin typeface="Montserrat SemiBold"/>
                <a:ea typeface="Montserrat SemiBold"/>
                <a:cs typeface="Montserrat SemiBold"/>
                <a:sym typeface="Montserrat SemiBold"/>
              </a:defRPr>
            </a:lvl6pPr>
            <a:lvl7pPr marL="3200400" marR="0" lvl="6" indent="-304800" algn="ctr" rtl="0">
              <a:lnSpc>
                <a:spcPct val="100000"/>
              </a:lnSpc>
              <a:spcBef>
                <a:spcPts val="0"/>
              </a:spcBef>
              <a:spcAft>
                <a:spcPts val="0"/>
              </a:spcAft>
              <a:buClr>
                <a:schemeClr val="dk1"/>
              </a:buClr>
              <a:buSzPts val="2400"/>
              <a:buFont typeface="Montserrat SemiBold"/>
              <a:buNone/>
              <a:defRPr sz="2400" b="0" i="1" u="none" strike="noStrike" cap="none">
                <a:solidFill>
                  <a:schemeClr val="dk1"/>
                </a:solidFill>
                <a:latin typeface="Montserrat SemiBold"/>
                <a:ea typeface="Montserrat SemiBold"/>
                <a:cs typeface="Montserrat SemiBold"/>
                <a:sym typeface="Montserrat SemiBold"/>
              </a:defRPr>
            </a:lvl7pPr>
            <a:lvl8pPr marL="3657600" marR="0" lvl="7" indent="-304800" algn="ctr" rtl="0">
              <a:lnSpc>
                <a:spcPct val="100000"/>
              </a:lnSpc>
              <a:spcBef>
                <a:spcPts val="0"/>
              </a:spcBef>
              <a:spcAft>
                <a:spcPts val="0"/>
              </a:spcAft>
              <a:buClr>
                <a:schemeClr val="dk1"/>
              </a:buClr>
              <a:buSzPts val="2400"/>
              <a:buFont typeface="Montserrat SemiBold"/>
              <a:buNone/>
              <a:defRPr sz="2400" b="0" i="1" u="none" strike="noStrike" cap="none">
                <a:solidFill>
                  <a:schemeClr val="dk1"/>
                </a:solidFill>
                <a:latin typeface="Montserrat SemiBold"/>
                <a:ea typeface="Montserrat SemiBold"/>
                <a:cs typeface="Montserrat SemiBold"/>
                <a:sym typeface="Montserrat SemiBold"/>
              </a:defRPr>
            </a:lvl8pPr>
            <a:lvl9pPr marL="4114800" marR="0" lvl="8" indent="-304800" algn="ctr" rtl="0">
              <a:lnSpc>
                <a:spcPct val="100000"/>
              </a:lnSpc>
              <a:spcBef>
                <a:spcPts val="0"/>
              </a:spcBef>
              <a:spcAft>
                <a:spcPts val="0"/>
              </a:spcAft>
              <a:buClr>
                <a:schemeClr val="dk1"/>
              </a:buClr>
              <a:buSzPts val="2400"/>
              <a:buFont typeface="Montserrat SemiBold"/>
              <a:buNone/>
              <a:defRPr sz="2400" b="0" i="1" u="none" strike="noStrike" cap="none">
                <a:solidFill>
                  <a:schemeClr val="dk1"/>
                </a:solidFill>
                <a:latin typeface="Montserrat SemiBold"/>
                <a:ea typeface="Montserrat SemiBold"/>
                <a:cs typeface="Montserrat SemiBold"/>
                <a:sym typeface="Montserrat SemiBold"/>
              </a:defRPr>
            </a:lvl9pPr>
          </a:lstStyle>
          <a:p>
            <a:pPr marL="0" indent="0" algn="ctr"/>
            <a:r>
              <a:rPr lang="en-US" dirty="0"/>
              <a:t>Bounding Box</a:t>
            </a:r>
            <a:br>
              <a:rPr lang="en-US" dirty="0"/>
            </a:br>
            <a:r>
              <a:rPr lang="en-US" dirty="0"/>
              <a:t>+confidence</a:t>
            </a:r>
          </a:p>
        </p:txBody>
      </p:sp>
      <p:sp>
        <p:nvSpPr>
          <p:cNvPr id="34" name="Google Shape;1308;p33">
            <a:extLst>
              <a:ext uri="{FF2B5EF4-FFF2-40B4-BE49-F238E27FC236}">
                <a16:creationId xmlns:a16="http://schemas.microsoft.com/office/drawing/2014/main" id="{6BB274D5-2BDF-9390-6289-0F03A5E7B7A7}"/>
              </a:ext>
            </a:extLst>
          </p:cNvPr>
          <p:cNvSpPr txBox="1">
            <a:spLocks/>
          </p:cNvSpPr>
          <p:nvPr/>
        </p:nvSpPr>
        <p:spPr>
          <a:xfrm>
            <a:off x="3203581" y="4506353"/>
            <a:ext cx="27432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Montserrat SemiBold"/>
              <a:buNone/>
              <a:defRPr sz="1800" b="0" i="1" u="none" strike="noStrike" cap="none">
                <a:solidFill>
                  <a:schemeClr val="dk1"/>
                </a:solidFill>
                <a:latin typeface="Montserrat SemiBold"/>
                <a:ea typeface="Montserrat SemiBold"/>
                <a:cs typeface="Montserrat SemiBold"/>
                <a:sym typeface="Montserrat SemiBold"/>
              </a:defRPr>
            </a:lvl1pPr>
            <a:lvl2pPr marL="914400" marR="0" lvl="1" indent="-304800" algn="ctr" rtl="0">
              <a:lnSpc>
                <a:spcPct val="100000"/>
              </a:lnSpc>
              <a:spcBef>
                <a:spcPts val="0"/>
              </a:spcBef>
              <a:spcAft>
                <a:spcPts val="0"/>
              </a:spcAft>
              <a:buClr>
                <a:schemeClr val="dk1"/>
              </a:buClr>
              <a:buSzPts val="2400"/>
              <a:buFont typeface="Montserrat SemiBold"/>
              <a:buNone/>
              <a:defRPr sz="2400" b="0" i="1" u="none" strike="noStrike" cap="none">
                <a:solidFill>
                  <a:schemeClr val="dk1"/>
                </a:solidFill>
                <a:latin typeface="Montserrat SemiBold"/>
                <a:ea typeface="Montserrat SemiBold"/>
                <a:cs typeface="Montserrat SemiBold"/>
                <a:sym typeface="Montserrat SemiBold"/>
              </a:defRPr>
            </a:lvl2pPr>
            <a:lvl3pPr marL="1371600" marR="0" lvl="2" indent="-304800" algn="ctr" rtl="0">
              <a:lnSpc>
                <a:spcPct val="100000"/>
              </a:lnSpc>
              <a:spcBef>
                <a:spcPts val="0"/>
              </a:spcBef>
              <a:spcAft>
                <a:spcPts val="0"/>
              </a:spcAft>
              <a:buClr>
                <a:schemeClr val="dk1"/>
              </a:buClr>
              <a:buSzPts val="2400"/>
              <a:buFont typeface="Montserrat SemiBold"/>
              <a:buNone/>
              <a:defRPr sz="2400" b="0" i="1" u="none" strike="noStrike" cap="none">
                <a:solidFill>
                  <a:schemeClr val="dk1"/>
                </a:solidFill>
                <a:latin typeface="Montserrat SemiBold"/>
                <a:ea typeface="Montserrat SemiBold"/>
                <a:cs typeface="Montserrat SemiBold"/>
                <a:sym typeface="Montserrat SemiBold"/>
              </a:defRPr>
            </a:lvl3pPr>
            <a:lvl4pPr marL="1828800" marR="0" lvl="3" indent="-304800" algn="ctr" rtl="0">
              <a:lnSpc>
                <a:spcPct val="100000"/>
              </a:lnSpc>
              <a:spcBef>
                <a:spcPts val="0"/>
              </a:spcBef>
              <a:spcAft>
                <a:spcPts val="0"/>
              </a:spcAft>
              <a:buClr>
                <a:schemeClr val="dk1"/>
              </a:buClr>
              <a:buSzPts val="2400"/>
              <a:buFont typeface="Montserrat SemiBold"/>
              <a:buNone/>
              <a:defRPr sz="2400" b="0" i="1" u="none" strike="noStrike" cap="none">
                <a:solidFill>
                  <a:schemeClr val="dk1"/>
                </a:solidFill>
                <a:latin typeface="Montserrat SemiBold"/>
                <a:ea typeface="Montserrat SemiBold"/>
                <a:cs typeface="Montserrat SemiBold"/>
                <a:sym typeface="Montserrat SemiBold"/>
              </a:defRPr>
            </a:lvl4pPr>
            <a:lvl5pPr marL="2286000" marR="0" lvl="4" indent="-304800" algn="ctr" rtl="0">
              <a:lnSpc>
                <a:spcPct val="100000"/>
              </a:lnSpc>
              <a:spcBef>
                <a:spcPts val="0"/>
              </a:spcBef>
              <a:spcAft>
                <a:spcPts val="0"/>
              </a:spcAft>
              <a:buClr>
                <a:schemeClr val="dk1"/>
              </a:buClr>
              <a:buSzPts val="2400"/>
              <a:buFont typeface="Montserrat SemiBold"/>
              <a:buNone/>
              <a:defRPr sz="2400" b="0" i="1" u="none" strike="noStrike" cap="none">
                <a:solidFill>
                  <a:schemeClr val="dk1"/>
                </a:solidFill>
                <a:latin typeface="Montserrat SemiBold"/>
                <a:ea typeface="Montserrat SemiBold"/>
                <a:cs typeface="Montserrat SemiBold"/>
                <a:sym typeface="Montserrat SemiBold"/>
              </a:defRPr>
            </a:lvl5pPr>
            <a:lvl6pPr marL="2743200" marR="0" lvl="5" indent="-304800" algn="ctr" rtl="0">
              <a:lnSpc>
                <a:spcPct val="100000"/>
              </a:lnSpc>
              <a:spcBef>
                <a:spcPts val="0"/>
              </a:spcBef>
              <a:spcAft>
                <a:spcPts val="0"/>
              </a:spcAft>
              <a:buClr>
                <a:schemeClr val="dk1"/>
              </a:buClr>
              <a:buSzPts val="2400"/>
              <a:buFont typeface="Montserrat SemiBold"/>
              <a:buNone/>
              <a:defRPr sz="2400" b="0" i="1" u="none" strike="noStrike" cap="none">
                <a:solidFill>
                  <a:schemeClr val="dk1"/>
                </a:solidFill>
                <a:latin typeface="Montserrat SemiBold"/>
                <a:ea typeface="Montserrat SemiBold"/>
                <a:cs typeface="Montserrat SemiBold"/>
                <a:sym typeface="Montserrat SemiBold"/>
              </a:defRPr>
            </a:lvl6pPr>
            <a:lvl7pPr marL="3200400" marR="0" lvl="6" indent="-304800" algn="ctr" rtl="0">
              <a:lnSpc>
                <a:spcPct val="100000"/>
              </a:lnSpc>
              <a:spcBef>
                <a:spcPts val="0"/>
              </a:spcBef>
              <a:spcAft>
                <a:spcPts val="0"/>
              </a:spcAft>
              <a:buClr>
                <a:schemeClr val="dk1"/>
              </a:buClr>
              <a:buSzPts val="2400"/>
              <a:buFont typeface="Montserrat SemiBold"/>
              <a:buNone/>
              <a:defRPr sz="2400" b="0" i="1" u="none" strike="noStrike" cap="none">
                <a:solidFill>
                  <a:schemeClr val="dk1"/>
                </a:solidFill>
                <a:latin typeface="Montserrat SemiBold"/>
                <a:ea typeface="Montserrat SemiBold"/>
                <a:cs typeface="Montserrat SemiBold"/>
                <a:sym typeface="Montserrat SemiBold"/>
              </a:defRPr>
            </a:lvl7pPr>
            <a:lvl8pPr marL="3657600" marR="0" lvl="7" indent="-304800" algn="ctr" rtl="0">
              <a:lnSpc>
                <a:spcPct val="100000"/>
              </a:lnSpc>
              <a:spcBef>
                <a:spcPts val="0"/>
              </a:spcBef>
              <a:spcAft>
                <a:spcPts val="0"/>
              </a:spcAft>
              <a:buClr>
                <a:schemeClr val="dk1"/>
              </a:buClr>
              <a:buSzPts val="2400"/>
              <a:buFont typeface="Montserrat SemiBold"/>
              <a:buNone/>
              <a:defRPr sz="2400" b="0" i="1" u="none" strike="noStrike" cap="none">
                <a:solidFill>
                  <a:schemeClr val="dk1"/>
                </a:solidFill>
                <a:latin typeface="Montserrat SemiBold"/>
                <a:ea typeface="Montserrat SemiBold"/>
                <a:cs typeface="Montserrat SemiBold"/>
                <a:sym typeface="Montserrat SemiBold"/>
              </a:defRPr>
            </a:lvl8pPr>
            <a:lvl9pPr marL="4114800" marR="0" lvl="8" indent="-304800" algn="ctr" rtl="0">
              <a:lnSpc>
                <a:spcPct val="100000"/>
              </a:lnSpc>
              <a:spcBef>
                <a:spcPts val="0"/>
              </a:spcBef>
              <a:spcAft>
                <a:spcPts val="0"/>
              </a:spcAft>
              <a:buClr>
                <a:schemeClr val="dk1"/>
              </a:buClr>
              <a:buSzPts val="2400"/>
              <a:buFont typeface="Montserrat SemiBold"/>
              <a:buNone/>
              <a:defRPr sz="2400" b="0" i="1" u="none" strike="noStrike" cap="none">
                <a:solidFill>
                  <a:schemeClr val="dk1"/>
                </a:solidFill>
                <a:latin typeface="Montserrat SemiBold"/>
                <a:ea typeface="Montserrat SemiBold"/>
                <a:cs typeface="Montserrat SemiBold"/>
                <a:sym typeface="Montserrat SemiBold"/>
              </a:defRPr>
            </a:lvl9pPr>
          </a:lstStyle>
          <a:p>
            <a:pPr marL="0" indent="0" algn="ctr"/>
            <a:r>
              <a:rPr lang="en-US" dirty="0"/>
              <a:t>Class Probability</a:t>
            </a:r>
          </a:p>
        </p:txBody>
      </p:sp>
      <p:sp>
        <p:nvSpPr>
          <p:cNvPr id="35" name="Google Shape;1308;p33">
            <a:extLst>
              <a:ext uri="{FF2B5EF4-FFF2-40B4-BE49-F238E27FC236}">
                <a16:creationId xmlns:a16="http://schemas.microsoft.com/office/drawing/2014/main" id="{56B3332A-8E80-F6AF-1CE9-B3F86545469E}"/>
              </a:ext>
            </a:extLst>
          </p:cNvPr>
          <p:cNvSpPr txBox="1">
            <a:spLocks/>
          </p:cNvSpPr>
          <p:nvPr/>
        </p:nvSpPr>
        <p:spPr>
          <a:xfrm>
            <a:off x="5865727" y="3492667"/>
            <a:ext cx="27432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Montserrat SemiBold"/>
              <a:buNone/>
              <a:defRPr sz="1800" b="0" i="1" u="none" strike="noStrike" cap="none">
                <a:solidFill>
                  <a:schemeClr val="dk1"/>
                </a:solidFill>
                <a:latin typeface="Montserrat SemiBold"/>
                <a:ea typeface="Montserrat SemiBold"/>
                <a:cs typeface="Montserrat SemiBold"/>
                <a:sym typeface="Montserrat SemiBold"/>
              </a:defRPr>
            </a:lvl1pPr>
            <a:lvl2pPr marL="914400" marR="0" lvl="1" indent="-304800" algn="ctr" rtl="0">
              <a:lnSpc>
                <a:spcPct val="100000"/>
              </a:lnSpc>
              <a:spcBef>
                <a:spcPts val="0"/>
              </a:spcBef>
              <a:spcAft>
                <a:spcPts val="0"/>
              </a:spcAft>
              <a:buClr>
                <a:schemeClr val="dk1"/>
              </a:buClr>
              <a:buSzPts val="2400"/>
              <a:buFont typeface="Montserrat SemiBold"/>
              <a:buNone/>
              <a:defRPr sz="2400" b="0" i="1" u="none" strike="noStrike" cap="none">
                <a:solidFill>
                  <a:schemeClr val="dk1"/>
                </a:solidFill>
                <a:latin typeface="Montserrat SemiBold"/>
                <a:ea typeface="Montserrat SemiBold"/>
                <a:cs typeface="Montserrat SemiBold"/>
                <a:sym typeface="Montserrat SemiBold"/>
              </a:defRPr>
            </a:lvl2pPr>
            <a:lvl3pPr marL="1371600" marR="0" lvl="2" indent="-304800" algn="ctr" rtl="0">
              <a:lnSpc>
                <a:spcPct val="100000"/>
              </a:lnSpc>
              <a:spcBef>
                <a:spcPts val="0"/>
              </a:spcBef>
              <a:spcAft>
                <a:spcPts val="0"/>
              </a:spcAft>
              <a:buClr>
                <a:schemeClr val="dk1"/>
              </a:buClr>
              <a:buSzPts val="2400"/>
              <a:buFont typeface="Montserrat SemiBold"/>
              <a:buNone/>
              <a:defRPr sz="2400" b="0" i="1" u="none" strike="noStrike" cap="none">
                <a:solidFill>
                  <a:schemeClr val="dk1"/>
                </a:solidFill>
                <a:latin typeface="Montserrat SemiBold"/>
                <a:ea typeface="Montserrat SemiBold"/>
                <a:cs typeface="Montserrat SemiBold"/>
                <a:sym typeface="Montserrat SemiBold"/>
              </a:defRPr>
            </a:lvl3pPr>
            <a:lvl4pPr marL="1828800" marR="0" lvl="3" indent="-304800" algn="ctr" rtl="0">
              <a:lnSpc>
                <a:spcPct val="100000"/>
              </a:lnSpc>
              <a:spcBef>
                <a:spcPts val="0"/>
              </a:spcBef>
              <a:spcAft>
                <a:spcPts val="0"/>
              </a:spcAft>
              <a:buClr>
                <a:schemeClr val="dk1"/>
              </a:buClr>
              <a:buSzPts val="2400"/>
              <a:buFont typeface="Montserrat SemiBold"/>
              <a:buNone/>
              <a:defRPr sz="2400" b="0" i="1" u="none" strike="noStrike" cap="none">
                <a:solidFill>
                  <a:schemeClr val="dk1"/>
                </a:solidFill>
                <a:latin typeface="Montserrat SemiBold"/>
                <a:ea typeface="Montserrat SemiBold"/>
                <a:cs typeface="Montserrat SemiBold"/>
                <a:sym typeface="Montserrat SemiBold"/>
              </a:defRPr>
            </a:lvl4pPr>
            <a:lvl5pPr marL="2286000" marR="0" lvl="4" indent="-304800" algn="ctr" rtl="0">
              <a:lnSpc>
                <a:spcPct val="100000"/>
              </a:lnSpc>
              <a:spcBef>
                <a:spcPts val="0"/>
              </a:spcBef>
              <a:spcAft>
                <a:spcPts val="0"/>
              </a:spcAft>
              <a:buClr>
                <a:schemeClr val="dk1"/>
              </a:buClr>
              <a:buSzPts val="2400"/>
              <a:buFont typeface="Montserrat SemiBold"/>
              <a:buNone/>
              <a:defRPr sz="2400" b="0" i="1" u="none" strike="noStrike" cap="none">
                <a:solidFill>
                  <a:schemeClr val="dk1"/>
                </a:solidFill>
                <a:latin typeface="Montserrat SemiBold"/>
                <a:ea typeface="Montserrat SemiBold"/>
                <a:cs typeface="Montserrat SemiBold"/>
                <a:sym typeface="Montserrat SemiBold"/>
              </a:defRPr>
            </a:lvl5pPr>
            <a:lvl6pPr marL="2743200" marR="0" lvl="5" indent="-304800" algn="ctr" rtl="0">
              <a:lnSpc>
                <a:spcPct val="100000"/>
              </a:lnSpc>
              <a:spcBef>
                <a:spcPts val="0"/>
              </a:spcBef>
              <a:spcAft>
                <a:spcPts val="0"/>
              </a:spcAft>
              <a:buClr>
                <a:schemeClr val="dk1"/>
              </a:buClr>
              <a:buSzPts val="2400"/>
              <a:buFont typeface="Montserrat SemiBold"/>
              <a:buNone/>
              <a:defRPr sz="2400" b="0" i="1" u="none" strike="noStrike" cap="none">
                <a:solidFill>
                  <a:schemeClr val="dk1"/>
                </a:solidFill>
                <a:latin typeface="Montserrat SemiBold"/>
                <a:ea typeface="Montserrat SemiBold"/>
                <a:cs typeface="Montserrat SemiBold"/>
                <a:sym typeface="Montserrat SemiBold"/>
              </a:defRPr>
            </a:lvl6pPr>
            <a:lvl7pPr marL="3200400" marR="0" lvl="6" indent="-304800" algn="ctr" rtl="0">
              <a:lnSpc>
                <a:spcPct val="100000"/>
              </a:lnSpc>
              <a:spcBef>
                <a:spcPts val="0"/>
              </a:spcBef>
              <a:spcAft>
                <a:spcPts val="0"/>
              </a:spcAft>
              <a:buClr>
                <a:schemeClr val="dk1"/>
              </a:buClr>
              <a:buSzPts val="2400"/>
              <a:buFont typeface="Montserrat SemiBold"/>
              <a:buNone/>
              <a:defRPr sz="2400" b="0" i="1" u="none" strike="noStrike" cap="none">
                <a:solidFill>
                  <a:schemeClr val="dk1"/>
                </a:solidFill>
                <a:latin typeface="Montserrat SemiBold"/>
                <a:ea typeface="Montserrat SemiBold"/>
                <a:cs typeface="Montserrat SemiBold"/>
                <a:sym typeface="Montserrat SemiBold"/>
              </a:defRPr>
            </a:lvl7pPr>
            <a:lvl8pPr marL="3657600" marR="0" lvl="7" indent="-304800" algn="ctr" rtl="0">
              <a:lnSpc>
                <a:spcPct val="100000"/>
              </a:lnSpc>
              <a:spcBef>
                <a:spcPts val="0"/>
              </a:spcBef>
              <a:spcAft>
                <a:spcPts val="0"/>
              </a:spcAft>
              <a:buClr>
                <a:schemeClr val="dk1"/>
              </a:buClr>
              <a:buSzPts val="2400"/>
              <a:buFont typeface="Montserrat SemiBold"/>
              <a:buNone/>
              <a:defRPr sz="2400" b="0" i="1" u="none" strike="noStrike" cap="none">
                <a:solidFill>
                  <a:schemeClr val="dk1"/>
                </a:solidFill>
                <a:latin typeface="Montserrat SemiBold"/>
                <a:ea typeface="Montserrat SemiBold"/>
                <a:cs typeface="Montserrat SemiBold"/>
                <a:sym typeface="Montserrat SemiBold"/>
              </a:defRPr>
            </a:lvl8pPr>
            <a:lvl9pPr marL="4114800" marR="0" lvl="8" indent="-304800" algn="ctr" rtl="0">
              <a:lnSpc>
                <a:spcPct val="100000"/>
              </a:lnSpc>
              <a:spcBef>
                <a:spcPts val="0"/>
              </a:spcBef>
              <a:spcAft>
                <a:spcPts val="0"/>
              </a:spcAft>
              <a:buClr>
                <a:schemeClr val="dk1"/>
              </a:buClr>
              <a:buSzPts val="2400"/>
              <a:buFont typeface="Montserrat SemiBold"/>
              <a:buNone/>
              <a:defRPr sz="2400" b="0" i="1" u="none" strike="noStrike" cap="none">
                <a:solidFill>
                  <a:schemeClr val="dk1"/>
                </a:solidFill>
                <a:latin typeface="Montserrat SemiBold"/>
                <a:ea typeface="Montserrat SemiBold"/>
                <a:cs typeface="Montserrat SemiBold"/>
                <a:sym typeface="Montserrat SemiBold"/>
              </a:defRPr>
            </a:lvl9pPr>
          </a:lstStyle>
          <a:p>
            <a:pPr marL="0" indent="0" algn="ctr"/>
            <a:r>
              <a:rPr lang="en-US" dirty="0"/>
              <a:t>Final Detections</a:t>
            </a:r>
          </a:p>
        </p:txBody>
      </p:sp>
      <p:sp>
        <p:nvSpPr>
          <p:cNvPr id="36" name="Google Shape;1126;p30">
            <a:extLst>
              <a:ext uri="{FF2B5EF4-FFF2-40B4-BE49-F238E27FC236}">
                <a16:creationId xmlns:a16="http://schemas.microsoft.com/office/drawing/2014/main" id="{CA8371C3-30AF-4E96-C63A-1D86FBC74363}"/>
              </a:ext>
            </a:extLst>
          </p:cNvPr>
          <p:cNvSpPr txBox="1">
            <a:spLocks/>
          </p:cNvSpPr>
          <p:nvPr/>
        </p:nvSpPr>
        <p:spPr>
          <a:xfrm>
            <a:off x="3048428" y="417487"/>
            <a:ext cx="795386" cy="5727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ontserrat SemiBold"/>
              <a:buNone/>
              <a:defRPr sz="5000" b="0" i="0" u="none" strike="noStrike" cap="none">
                <a:solidFill>
                  <a:schemeClr val="dk1"/>
                </a:solidFill>
                <a:latin typeface="Montserrat SemiBold"/>
                <a:ea typeface="Montserrat SemiBold"/>
                <a:cs typeface="Montserrat SemiBold"/>
                <a:sym typeface="Montserrat SemiBold"/>
              </a:defRPr>
            </a:lvl1pPr>
            <a:lvl2pPr marR="0" lvl="1" algn="ctr" rtl="0">
              <a:lnSpc>
                <a:spcPct val="100000"/>
              </a:lnSpc>
              <a:spcBef>
                <a:spcPts val="0"/>
              </a:spcBef>
              <a:spcAft>
                <a:spcPts val="0"/>
              </a:spcAft>
              <a:buClr>
                <a:schemeClr val="lt1"/>
              </a:buClr>
              <a:buSzPts val="6000"/>
              <a:buFont typeface="Montserrat SemiBold"/>
              <a:buNone/>
              <a:defRPr sz="6000" b="0" i="1" u="none" strike="noStrike" cap="none">
                <a:solidFill>
                  <a:schemeClr val="lt1"/>
                </a:solidFill>
                <a:latin typeface="Montserrat SemiBold"/>
                <a:ea typeface="Montserrat SemiBold"/>
                <a:cs typeface="Montserrat SemiBold"/>
                <a:sym typeface="Montserrat SemiBold"/>
              </a:defRPr>
            </a:lvl2pPr>
            <a:lvl3pPr marR="0" lvl="2" algn="ctr" rtl="0">
              <a:lnSpc>
                <a:spcPct val="100000"/>
              </a:lnSpc>
              <a:spcBef>
                <a:spcPts val="0"/>
              </a:spcBef>
              <a:spcAft>
                <a:spcPts val="0"/>
              </a:spcAft>
              <a:buClr>
                <a:schemeClr val="lt1"/>
              </a:buClr>
              <a:buSzPts val="6000"/>
              <a:buFont typeface="Montserrat SemiBold"/>
              <a:buNone/>
              <a:defRPr sz="6000" b="0" i="1" u="none" strike="noStrike" cap="none">
                <a:solidFill>
                  <a:schemeClr val="lt1"/>
                </a:solidFill>
                <a:latin typeface="Montserrat SemiBold"/>
                <a:ea typeface="Montserrat SemiBold"/>
                <a:cs typeface="Montserrat SemiBold"/>
                <a:sym typeface="Montserrat SemiBold"/>
              </a:defRPr>
            </a:lvl3pPr>
            <a:lvl4pPr marR="0" lvl="3" algn="ctr" rtl="0">
              <a:lnSpc>
                <a:spcPct val="100000"/>
              </a:lnSpc>
              <a:spcBef>
                <a:spcPts val="0"/>
              </a:spcBef>
              <a:spcAft>
                <a:spcPts val="0"/>
              </a:spcAft>
              <a:buClr>
                <a:schemeClr val="lt1"/>
              </a:buClr>
              <a:buSzPts val="6000"/>
              <a:buFont typeface="Montserrat SemiBold"/>
              <a:buNone/>
              <a:defRPr sz="6000" b="0" i="1" u="none" strike="noStrike" cap="none">
                <a:solidFill>
                  <a:schemeClr val="lt1"/>
                </a:solidFill>
                <a:latin typeface="Montserrat SemiBold"/>
                <a:ea typeface="Montserrat SemiBold"/>
                <a:cs typeface="Montserrat SemiBold"/>
                <a:sym typeface="Montserrat SemiBold"/>
              </a:defRPr>
            </a:lvl4pPr>
            <a:lvl5pPr marR="0" lvl="4" algn="ctr" rtl="0">
              <a:lnSpc>
                <a:spcPct val="100000"/>
              </a:lnSpc>
              <a:spcBef>
                <a:spcPts val="0"/>
              </a:spcBef>
              <a:spcAft>
                <a:spcPts val="0"/>
              </a:spcAft>
              <a:buClr>
                <a:schemeClr val="lt1"/>
              </a:buClr>
              <a:buSzPts val="6000"/>
              <a:buFont typeface="Montserrat SemiBold"/>
              <a:buNone/>
              <a:defRPr sz="6000" b="0" i="1" u="none" strike="noStrike" cap="none">
                <a:solidFill>
                  <a:schemeClr val="lt1"/>
                </a:solidFill>
                <a:latin typeface="Montserrat SemiBold"/>
                <a:ea typeface="Montserrat SemiBold"/>
                <a:cs typeface="Montserrat SemiBold"/>
                <a:sym typeface="Montserrat SemiBold"/>
              </a:defRPr>
            </a:lvl5pPr>
            <a:lvl6pPr marR="0" lvl="5" algn="ctr" rtl="0">
              <a:lnSpc>
                <a:spcPct val="100000"/>
              </a:lnSpc>
              <a:spcBef>
                <a:spcPts val="0"/>
              </a:spcBef>
              <a:spcAft>
                <a:spcPts val="0"/>
              </a:spcAft>
              <a:buClr>
                <a:schemeClr val="lt1"/>
              </a:buClr>
              <a:buSzPts val="6000"/>
              <a:buFont typeface="Montserrat SemiBold"/>
              <a:buNone/>
              <a:defRPr sz="6000" b="0" i="1" u="none" strike="noStrike" cap="none">
                <a:solidFill>
                  <a:schemeClr val="lt1"/>
                </a:solidFill>
                <a:latin typeface="Montserrat SemiBold"/>
                <a:ea typeface="Montserrat SemiBold"/>
                <a:cs typeface="Montserrat SemiBold"/>
                <a:sym typeface="Montserrat SemiBold"/>
              </a:defRPr>
            </a:lvl6pPr>
            <a:lvl7pPr marR="0" lvl="6" algn="ctr" rtl="0">
              <a:lnSpc>
                <a:spcPct val="100000"/>
              </a:lnSpc>
              <a:spcBef>
                <a:spcPts val="0"/>
              </a:spcBef>
              <a:spcAft>
                <a:spcPts val="0"/>
              </a:spcAft>
              <a:buClr>
                <a:schemeClr val="lt1"/>
              </a:buClr>
              <a:buSzPts val="6000"/>
              <a:buFont typeface="Montserrat SemiBold"/>
              <a:buNone/>
              <a:defRPr sz="6000" b="0" i="1" u="none" strike="noStrike" cap="none">
                <a:solidFill>
                  <a:schemeClr val="lt1"/>
                </a:solidFill>
                <a:latin typeface="Montserrat SemiBold"/>
                <a:ea typeface="Montserrat SemiBold"/>
                <a:cs typeface="Montserrat SemiBold"/>
                <a:sym typeface="Montserrat SemiBold"/>
              </a:defRPr>
            </a:lvl7pPr>
            <a:lvl8pPr marR="0" lvl="7" algn="ctr" rtl="0">
              <a:lnSpc>
                <a:spcPct val="100000"/>
              </a:lnSpc>
              <a:spcBef>
                <a:spcPts val="0"/>
              </a:spcBef>
              <a:spcAft>
                <a:spcPts val="0"/>
              </a:spcAft>
              <a:buClr>
                <a:schemeClr val="lt1"/>
              </a:buClr>
              <a:buSzPts val="6000"/>
              <a:buFont typeface="Montserrat SemiBold"/>
              <a:buNone/>
              <a:defRPr sz="6000" b="0" i="1" u="none" strike="noStrike" cap="none">
                <a:solidFill>
                  <a:schemeClr val="lt1"/>
                </a:solidFill>
                <a:latin typeface="Montserrat SemiBold"/>
                <a:ea typeface="Montserrat SemiBold"/>
                <a:cs typeface="Montserrat SemiBold"/>
                <a:sym typeface="Montserrat SemiBold"/>
              </a:defRPr>
            </a:lvl8pPr>
            <a:lvl9pPr marR="0" lvl="8" algn="ctr" rtl="0">
              <a:lnSpc>
                <a:spcPct val="100000"/>
              </a:lnSpc>
              <a:spcBef>
                <a:spcPts val="0"/>
              </a:spcBef>
              <a:spcAft>
                <a:spcPts val="0"/>
              </a:spcAft>
              <a:buClr>
                <a:schemeClr val="lt1"/>
              </a:buClr>
              <a:buSzPts val="6000"/>
              <a:buFont typeface="Montserrat SemiBold"/>
              <a:buNone/>
              <a:defRPr sz="6000" b="0" i="1" u="none" strike="noStrike" cap="none">
                <a:solidFill>
                  <a:schemeClr val="lt1"/>
                </a:solidFill>
                <a:latin typeface="Montserrat SemiBold"/>
                <a:ea typeface="Montserrat SemiBold"/>
                <a:cs typeface="Montserrat SemiBold"/>
                <a:sym typeface="Montserrat SemiBold"/>
              </a:defRPr>
            </a:lvl9pPr>
          </a:lstStyle>
          <a:p>
            <a:r>
              <a:rPr lang="en" sz="3000" dirty="0"/>
              <a:t>03</a:t>
            </a:r>
          </a:p>
        </p:txBody>
      </p:sp>
    </p:spTree>
    <p:extLst>
      <p:ext uri="{BB962C8B-B14F-4D97-AF65-F5344CB8AC3E}">
        <p14:creationId xmlns:p14="http://schemas.microsoft.com/office/powerpoint/2010/main" val="40283640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793"/>
        <p:cNvGrpSpPr/>
        <p:nvPr/>
      </p:nvGrpSpPr>
      <p:grpSpPr>
        <a:xfrm>
          <a:off x="0" y="0"/>
          <a:ext cx="0" cy="0"/>
          <a:chOff x="0" y="0"/>
          <a:chExt cx="0" cy="0"/>
        </a:xfrm>
      </p:grpSpPr>
      <p:grpSp>
        <p:nvGrpSpPr>
          <p:cNvPr id="7794" name="Google Shape;7794;p64"/>
          <p:cNvGrpSpPr/>
          <p:nvPr/>
        </p:nvGrpSpPr>
        <p:grpSpPr>
          <a:xfrm>
            <a:off x="866775" y="1386849"/>
            <a:ext cx="276003" cy="357300"/>
            <a:chOff x="-50469125" y="3183175"/>
            <a:chExt cx="233150" cy="301825"/>
          </a:xfrm>
        </p:grpSpPr>
        <p:sp>
          <p:nvSpPr>
            <p:cNvPr id="7795" name="Google Shape;7795;p64"/>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64"/>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64"/>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8" name="Google Shape;7798;p64"/>
          <p:cNvGrpSpPr/>
          <p:nvPr/>
        </p:nvGrpSpPr>
        <p:grpSpPr>
          <a:xfrm>
            <a:off x="826674" y="1822251"/>
            <a:ext cx="356205" cy="355288"/>
            <a:chOff x="-50504575" y="3550975"/>
            <a:chExt cx="300900" cy="300125"/>
          </a:xfrm>
        </p:grpSpPr>
        <p:sp>
          <p:nvSpPr>
            <p:cNvPr id="7799" name="Google Shape;7799;p64"/>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64"/>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64"/>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64"/>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64"/>
          <p:cNvGrpSpPr/>
          <p:nvPr/>
        </p:nvGrpSpPr>
        <p:grpSpPr>
          <a:xfrm>
            <a:off x="826674" y="2260493"/>
            <a:ext cx="356205" cy="354341"/>
            <a:chOff x="-50503000" y="3921175"/>
            <a:chExt cx="300900" cy="299325"/>
          </a:xfrm>
        </p:grpSpPr>
        <p:sp>
          <p:nvSpPr>
            <p:cNvPr id="7804" name="Google Shape;7804;p64"/>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64"/>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64"/>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64"/>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64"/>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9" name="Google Shape;7809;p64"/>
          <p:cNvGrpSpPr/>
          <p:nvPr/>
        </p:nvGrpSpPr>
        <p:grpSpPr>
          <a:xfrm>
            <a:off x="3030727" y="1406411"/>
            <a:ext cx="355258" cy="356205"/>
            <a:chOff x="-48630025" y="3199700"/>
            <a:chExt cx="300100" cy="300900"/>
          </a:xfrm>
        </p:grpSpPr>
        <p:sp>
          <p:nvSpPr>
            <p:cNvPr id="7810" name="Google Shape;7810;p64"/>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64"/>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64"/>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64"/>
          <p:cNvGrpSpPr/>
          <p:nvPr/>
        </p:nvGrpSpPr>
        <p:grpSpPr>
          <a:xfrm>
            <a:off x="3030727" y="1843707"/>
            <a:ext cx="355258" cy="355258"/>
            <a:chOff x="-48630025" y="3569100"/>
            <a:chExt cx="300100" cy="300100"/>
          </a:xfrm>
        </p:grpSpPr>
        <p:sp>
          <p:nvSpPr>
            <p:cNvPr id="7814" name="Google Shape;7814;p64"/>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64"/>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64"/>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64"/>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64"/>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64"/>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64"/>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64"/>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64"/>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64"/>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4" name="Google Shape;7824;p64"/>
          <p:cNvGrpSpPr/>
          <p:nvPr/>
        </p:nvGrpSpPr>
        <p:grpSpPr>
          <a:xfrm>
            <a:off x="3031201" y="2281003"/>
            <a:ext cx="354311" cy="353394"/>
            <a:chOff x="-48629225" y="3938500"/>
            <a:chExt cx="299300" cy="298525"/>
          </a:xfrm>
        </p:grpSpPr>
        <p:sp>
          <p:nvSpPr>
            <p:cNvPr id="7825" name="Google Shape;7825;p64"/>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64"/>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64"/>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64"/>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9" name="Google Shape;7829;p64"/>
          <p:cNvGrpSpPr/>
          <p:nvPr/>
        </p:nvGrpSpPr>
        <p:grpSpPr>
          <a:xfrm>
            <a:off x="1766604" y="2752344"/>
            <a:ext cx="311458" cy="354341"/>
            <a:chOff x="-46762575" y="3200500"/>
            <a:chExt cx="263100" cy="299325"/>
          </a:xfrm>
        </p:grpSpPr>
        <p:sp>
          <p:nvSpPr>
            <p:cNvPr id="7830" name="Google Shape;7830;p64"/>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64"/>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64"/>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64"/>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64"/>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5" name="Google Shape;7835;p64"/>
          <p:cNvGrpSpPr/>
          <p:nvPr/>
        </p:nvGrpSpPr>
        <p:grpSpPr>
          <a:xfrm>
            <a:off x="1744689" y="3211066"/>
            <a:ext cx="355288" cy="312375"/>
            <a:chOff x="-46779900" y="3588000"/>
            <a:chExt cx="300125" cy="263875"/>
          </a:xfrm>
        </p:grpSpPr>
        <p:sp>
          <p:nvSpPr>
            <p:cNvPr id="7836" name="Google Shape;7836;p64"/>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64"/>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64"/>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64"/>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0" name="Google Shape;7840;p64"/>
          <p:cNvGrpSpPr/>
          <p:nvPr/>
        </p:nvGrpSpPr>
        <p:grpSpPr>
          <a:xfrm>
            <a:off x="1745162" y="3625988"/>
            <a:ext cx="354341" cy="353394"/>
            <a:chOff x="-46779100" y="3938500"/>
            <a:chExt cx="299325" cy="298525"/>
          </a:xfrm>
        </p:grpSpPr>
        <p:sp>
          <p:nvSpPr>
            <p:cNvPr id="7841" name="Google Shape;7841;p64"/>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64"/>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3" name="Google Shape;7843;p64"/>
          <p:cNvGrpSpPr/>
          <p:nvPr/>
        </p:nvGrpSpPr>
        <p:grpSpPr>
          <a:xfrm>
            <a:off x="3952900" y="2758855"/>
            <a:ext cx="355258" cy="355288"/>
            <a:chOff x="-44924250" y="3206000"/>
            <a:chExt cx="300100" cy="300125"/>
          </a:xfrm>
        </p:grpSpPr>
        <p:sp>
          <p:nvSpPr>
            <p:cNvPr id="7844" name="Google Shape;7844;p64"/>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64"/>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64"/>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64"/>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64"/>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64"/>
          <p:cNvGrpSpPr/>
          <p:nvPr/>
        </p:nvGrpSpPr>
        <p:grpSpPr>
          <a:xfrm>
            <a:off x="1267386" y="1386849"/>
            <a:ext cx="355258" cy="355258"/>
            <a:chOff x="-50134375" y="3183175"/>
            <a:chExt cx="300100" cy="300100"/>
          </a:xfrm>
        </p:grpSpPr>
        <p:sp>
          <p:nvSpPr>
            <p:cNvPr id="7850" name="Google Shape;7850;p64"/>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64"/>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64"/>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64"/>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64"/>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64"/>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64"/>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64"/>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64"/>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64"/>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64"/>
          <p:cNvGrpSpPr/>
          <p:nvPr/>
        </p:nvGrpSpPr>
        <p:grpSpPr>
          <a:xfrm>
            <a:off x="1267386" y="1822251"/>
            <a:ext cx="355258" cy="355288"/>
            <a:chOff x="-50134375" y="3550975"/>
            <a:chExt cx="300100" cy="300125"/>
          </a:xfrm>
        </p:grpSpPr>
        <p:sp>
          <p:nvSpPr>
            <p:cNvPr id="7861" name="Google Shape;7861;p64"/>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64"/>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3" name="Google Shape;7863;p64"/>
          <p:cNvGrpSpPr/>
          <p:nvPr/>
        </p:nvGrpSpPr>
        <p:grpSpPr>
          <a:xfrm>
            <a:off x="1267386" y="2259783"/>
            <a:ext cx="355258" cy="355051"/>
            <a:chOff x="-50134375" y="3920575"/>
            <a:chExt cx="300100" cy="299925"/>
          </a:xfrm>
        </p:grpSpPr>
        <p:sp>
          <p:nvSpPr>
            <p:cNvPr id="7864" name="Google Shape;7864;p64"/>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64"/>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64"/>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7" name="Google Shape;7867;p64"/>
          <p:cNvGrpSpPr/>
          <p:nvPr/>
        </p:nvGrpSpPr>
        <p:grpSpPr>
          <a:xfrm>
            <a:off x="3478110" y="1407358"/>
            <a:ext cx="357123" cy="355258"/>
            <a:chOff x="-48262200" y="3200500"/>
            <a:chExt cx="301675" cy="300100"/>
          </a:xfrm>
        </p:grpSpPr>
        <p:sp>
          <p:nvSpPr>
            <p:cNvPr id="7868" name="Google Shape;7868;p64"/>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64"/>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64"/>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64"/>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64"/>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64"/>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64"/>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64"/>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64"/>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7" name="Google Shape;7877;p64"/>
          <p:cNvGrpSpPr/>
          <p:nvPr/>
        </p:nvGrpSpPr>
        <p:grpSpPr>
          <a:xfrm>
            <a:off x="3507483" y="1844447"/>
            <a:ext cx="298377" cy="354519"/>
            <a:chOff x="-48233050" y="3569725"/>
            <a:chExt cx="252050" cy="299475"/>
          </a:xfrm>
        </p:grpSpPr>
        <p:sp>
          <p:nvSpPr>
            <p:cNvPr id="7878" name="Google Shape;7878;p64"/>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64"/>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64"/>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1" name="Google Shape;7881;p64"/>
          <p:cNvGrpSpPr/>
          <p:nvPr/>
        </p:nvGrpSpPr>
        <p:grpSpPr>
          <a:xfrm>
            <a:off x="3531248" y="2278191"/>
            <a:ext cx="250847" cy="358070"/>
            <a:chOff x="-48216525" y="3936125"/>
            <a:chExt cx="211900" cy="302475"/>
          </a:xfrm>
        </p:grpSpPr>
        <p:sp>
          <p:nvSpPr>
            <p:cNvPr id="7882" name="Google Shape;7882;p64"/>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64"/>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64"/>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64"/>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64"/>
          <p:cNvGrpSpPr/>
          <p:nvPr/>
        </p:nvGrpSpPr>
        <p:grpSpPr>
          <a:xfrm>
            <a:off x="2186966" y="2753261"/>
            <a:ext cx="355258" cy="355288"/>
            <a:chOff x="-46410500" y="3201275"/>
            <a:chExt cx="300100" cy="300125"/>
          </a:xfrm>
        </p:grpSpPr>
        <p:sp>
          <p:nvSpPr>
            <p:cNvPr id="7887" name="Google Shape;7887;p64"/>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64"/>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64"/>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64"/>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64"/>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64"/>
          <p:cNvGrpSpPr/>
          <p:nvPr/>
        </p:nvGrpSpPr>
        <p:grpSpPr>
          <a:xfrm>
            <a:off x="2186966" y="3188692"/>
            <a:ext cx="355258" cy="356205"/>
            <a:chOff x="-46409700" y="3569100"/>
            <a:chExt cx="300100" cy="300900"/>
          </a:xfrm>
        </p:grpSpPr>
        <p:sp>
          <p:nvSpPr>
            <p:cNvPr id="7893" name="Google Shape;7893;p64"/>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64"/>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64"/>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64"/>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64"/>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64"/>
          <p:cNvGrpSpPr/>
          <p:nvPr/>
        </p:nvGrpSpPr>
        <p:grpSpPr>
          <a:xfrm>
            <a:off x="2174847" y="3624124"/>
            <a:ext cx="379497" cy="358070"/>
            <a:chOff x="-46422300" y="3936925"/>
            <a:chExt cx="320575" cy="302475"/>
          </a:xfrm>
        </p:grpSpPr>
        <p:sp>
          <p:nvSpPr>
            <p:cNvPr id="7899" name="Google Shape;7899;p64"/>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64"/>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1" name="Google Shape;7901;p64"/>
          <p:cNvGrpSpPr/>
          <p:nvPr/>
        </p:nvGrpSpPr>
        <p:grpSpPr>
          <a:xfrm>
            <a:off x="3952426" y="3178452"/>
            <a:ext cx="356205" cy="355258"/>
            <a:chOff x="-44914800" y="3560450"/>
            <a:chExt cx="300900" cy="300100"/>
          </a:xfrm>
        </p:grpSpPr>
        <p:sp>
          <p:nvSpPr>
            <p:cNvPr id="7902" name="Google Shape;7902;p64"/>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64"/>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64"/>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64"/>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64"/>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7" name="Google Shape;7907;p64"/>
          <p:cNvGrpSpPr/>
          <p:nvPr/>
        </p:nvGrpSpPr>
        <p:grpSpPr>
          <a:xfrm>
            <a:off x="1707478" y="1387086"/>
            <a:ext cx="354311" cy="354104"/>
            <a:chOff x="-49764975" y="3183375"/>
            <a:chExt cx="299300" cy="299125"/>
          </a:xfrm>
        </p:grpSpPr>
        <p:sp>
          <p:nvSpPr>
            <p:cNvPr id="7908" name="Google Shape;7908;p64"/>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64"/>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64"/>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64"/>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64"/>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64"/>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64"/>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64"/>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64"/>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7" name="Google Shape;7917;p64"/>
          <p:cNvGrpSpPr/>
          <p:nvPr/>
        </p:nvGrpSpPr>
        <p:grpSpPr>
          <a:xfrm>
            <a:off x="1707478" y="1822547"/>
            <a:ext cx="354311" cy="355909"/>
            <a:chOff x="-49764975" y="3551225"/>
            <a:chExt cx="299300" cy="300650"/>
          </a:xfrm>
        </p:grpSpPr>
        <p:sp>
          <p:nvSpPr>
            <p:cNvPr id="7918" name="Google Shape;7918;p64"/>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64"/>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64"/>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64"/>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64"/>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64"/>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64"/>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64"/>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64"/>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64"/>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64"/>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9" name="Google Shape;7929;p64"/>
          <p:cNvGrpSpPr/>
          <p:nvPr/>
        </p:nvGrpSpPr>
        <p:grpSpPr>
          <a:xfrm>
            <a:off x="1705140" y="2259310"/>
            <a:ext cx="358987" cy="355525"/>
            <a:chOff x="-49766550" y="3920175"/>
            <a:chExt cx="303250" cy="300325"/>
          </a:xfrm>
        </p:grpSpPr>
        <p:sp>
          <p:nvSpPr>
            <p:cNvPr id="7930" name="Google Shape;7930;p64"/>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64"/>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64"/>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64"/>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4" name="Google Shape;7934;p64"/>
          <p:cNvGrpSpPr/>
          <p:nvPr/>
        </p:nvGrpSpPr>
        <p:grpSpPr>
          <a:xfrm>
            <a:off x="3920671" y="1407358"/>
            <a:ext cx="357123" cy="354341"/>
            <a:chOff x="-47892800" y="3200500"/>
            <a:chExt cx="301675" cy="299325"/>
          </a:xfrm>
        </p:grpSpPr>
        <p:sp>
          <p:nvSpPr>
            <p:cNvPr id="7935" name="Google Shape;7935;p64"/>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64"/>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64"/>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64"/>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64"/>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64"/>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1" name="Google Shape;7941;p64"/>
          <p:cNvGrpSpPr/>
          <p:nvPr/>
        </p:nvGrpSpPr>
        <p:grpSpPr>
          <a:xfrm>
            <a:off x="3984537" y="1843707"/>
            <a:ext cx="229391" cy="355258"/>
            <a:chOff x="-47839250" y="3569100"/>
            <a:chExt cx="193775" cy="300100"/>
          </a:xfrm>
        </p:grpSpPr>
        <p:sp>
          <p:nvSpPr>
            <p:cNvPr id="7942" name="Google Shape;7942;p64"/>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64"/>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64"/>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64"/>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64"/>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64"/>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8" name="Google Shape;7948;p64"/>
          <p:cNvGrpSpPr/>
          <p:nvPr/>
        </p:nvGrpSpPr>
        <p:grpSpPr>
          <a:xfrm>
            <a:off x="3921603" y="2280056"/>
            <a:ext cx="355258" cy="356205"/>
            <a:chOff x="-47892800" y="3937700"/>
            <a:chExt cx="300100" cy="300900"/>
          </a:xfrm>
        </p:grpSpPr>
        <p:sp>
          <p:nvSpPr>
            <p:cNvPr id="7949" name="Google Shape;7949;p64"/>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64"/>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64"/>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64"/>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64"/>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64"/>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64"/>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64"/>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64"/>
          <p:cNvGrpSpPr/>
          <p:nvPr/>
        </p:nvGrpSpPr>
        <p:grpSpPr>
          <a:xfrm>
            <a:off x="2626898" y="2773770"/>
            <a:ext cx="355258" cy="311458"/>
            <a:chOff x="-46042675" y="3218600"/>
            <a:chExt cx="300100" cy="263100"/>
          </a:xfrm>
        </p:grpSpPr>
        <p:sp>
          <p:nvSpPr>
            <p:cNvPr id="7958" name="Google Shape;7958;p64"/>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64"/>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64"/>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64"/>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64"/>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64"/>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4" name="Google Shape;7964;p64"/>
          <p:cNvGrpSpPr/>
          <p:nvPr/>
        </p:nvGrpSpPr>
        <p:grpSpPr>
          <a:xfrm>
            <a:off x="2626898" y="3188219"/>
            <a:ext cx="355258" cy="323118"/>
            <a:chOff x="-46042675" y="3568700"/>
            <a:chExt cx="300100" cy="272950"/>
          </a:xfrm>
        </p:grpSpPr>
        <p:sp>
          <p:nvSpPr>
            <p:cNvPr id="7965" name="Google Shape;7965;p64"/>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64"/>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64"/>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64"/>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9" name="Google Shape;7969;p64"/>
          <p:cNvGrpSpPr/>
          <p:nvPr/>
        </p:nvGrpSpPr>
        <p:grpSpPr>
          <a:xfrm>
            <a:off x="2668849" y="3625189"/>
            <a:ext cx="271357" cy="356057"/>
            <a:chOff x="-46007225" y="3937825"/>
            <a:chExt cx="229225" cy="300775"/>
          </a:xfrm>
        </p:grpSpPr>
        <p:sp>
          <p:nvSpPr>
            <p:cNvPr id="7970" name="Google Shape;7970;p64"/>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64"/>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64"/>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64"/>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64"/>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64"/>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64"/>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64"/>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64"/>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64"/>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64"/>
          <p:cNvGrpSpPr/>
          <p:nvPr/>
        </p:nvGrpSpPr>
        <p:grpSpPr>
          <a:xfrm>
            <a:off x="3974341" y="3615275"/>
            <a:ext cx="312375" cy="357596"/>
            <a:chOff x="-44895900" y="3929450"/>
            <a:chExt cx="263875" cy="302075"/>
          </a:xfrm>
        </p:grpSpPr>
        <p:sp>
          <p:nvSpPr>
            <p:cNvPr id="7981" name="Google Shape;7981;p64"/>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64"/>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64"/>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64"/>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64"/>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64"/>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7" name="Google Shape;7987;p64"/>
          <p:cNvGrpSpPr/>
          <p:nvPr/>
        </p:nvGrpSpPr>
        <p:grpSpPr>
          <a:xfrm>
            <a:off x="2148160" y="1398036"/>
            <a:ext cx="356205" cy="332885"/>
            <a:chOff x="-49397175" y="3192625"/>
            <a:chExt cx="300900" cy="281200"/>
          </a:xfrm>
        </p:grpSpPr>
        <p:sp>
          <p:nvSpPr>
            <p:cNvPr id="7988" name="Google Shape;7988;p64"/>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64"/>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64"/>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64"/>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64"/>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64"/>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64"/>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5" name="Google Shape;7995;p64"/>
          <p:cNvGrpSpPr/>
          <p:nvPr/>
        </p:nvGrpSpPr>
        <p:grpSpPr>
          <a:xfrm>
            <a:off x="2174263" y="1822251"/>
            <a:ext cx="304000" cy="356205"/>
            <a:chOff x="-49375900" y="3550975"/>
            <a:chExt cx="256800" cy="300900"/>
          </a:xfrm>
        </p:grpSpPr>
        <p:sp>
          <p:nvSpPr>
            <p:cNvPr id="7996" name="Google Shape;7996;p64"/>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64"/>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64"/>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64"/>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64"/>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64"/>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64"/>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64"/>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64"/>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64"/>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64"/>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7" name="Google Shape;8007;p64"/>
          <p:cNvGrpSpPr/>
          <p:nvPr/>
        </p:nvGrpSpPr>
        <p:grpSpPr>
          <a:xfrm>
            <a:off x="2169616" y="2259546"/>
            <a:ext cx="313293" cy="356205"/>
            <a:chOff x="-49378250" y="3920375"/>
            <a:chExt cx="264650" cy="300900"/>
          </a:xfrm>
        </p:grpSpPr>
        <p:sp>
          <p:nvSpPr>
            <p:cNvPr id="8008" name="Google Shape;8008;p64"/>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64"/>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64"/>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64"/>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64"/>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64"/>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64"/>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64"/>
          <p:cNvGrpSpPr/>
          <p:nvPr/>
        </p:nvGrpSpPr>
        <p:grpSpPr>
          <a:xfrm>
            <a:off x="888604" y="2752344"/>
            <a:ext cx="312375" cy="357123"/>
            <a:chOff x="-47505300" y="3200500"/>
            <a:chExt cx="263875" cy="301675"/>
          </a:xfrm>
        </p:grpSpPr>
        <p:sp>
          <p:nvSpPr>
            <p:cNvPr id="8016" name="Google Shape;8016;p64"/>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64"/>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64"/>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64"/>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64"/>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64"/>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64"/>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64"/>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64"/>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64"/>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64"/>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64"/>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64"/>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9" name="Google Shape;8029;p64"/>
          <p:cNvGrpSpPr/>
          <p:nvPr/>
        </p:nvGrpSpPr>
        <p:grpSpPr>
          <a:xfrm>
            <a:off x="866704" y="3188692"/>
            <a:ext cx="356176" cy="355051"/>
            <a:chOff x="-47524975" y="3569100"/>
            <a:chExt cx="300875" cy="299925"/>
          </a:xfrm>
        </p:grpSpPr>
        <p:sp>
          <p:nvSpPr>
            <p:cNvPr id="8030" name="Google Shape;8030;p64"/>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64"/>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64"/>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64"/>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64"/>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5" name="Google Shape;8035;p64"/>
          <p:cNvGrpSpPr/>
          <p:nvPr/>
        </p:nvGrpSpPr>
        <p:grpSpPr>
          <a:xfrm>
            <a:off x="867162" y="3667954"/>
            <a:ext cx="355258" cy="270410"/>
            <a:chOff x="-47523400" y="3973950"/>
            <a:chExt cx="300100" cy="228425"/>
          </a:xfrm>
        </p:grpSpPr>
        <p:sp>
          <p:nvSpPr>
            <p:cNvPr id="8036" name="Google Shape;8036;p64"/>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64"/>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64"/>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64"/>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64"/>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64"/>
          <p:cNvGrpSpPr/>
          <p:nvPr/>
        </p:nvGrpSpPr>
        <p:grpSpPr>
          <a:xfrm>
            <a:off x="3072283" y="2750953"/>
            <a:ext cx="354341" cy="357596"/>
            <a:chOff x="-45673275" y="3199325"/>
            <a:chExt cx="299325" cy="302075"/>
          </a:xfrm>
        </p:grpSpPr>
        <p:sp>
          <p:nvSpPr>
            <p:cNvPr id="8042" name="Google Shape;8042;p64"/>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64"/>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64"/>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5" name="Google Shape;8045;p64"/>
          <p:cNvGrpSpPr/>
          <p:nvPr/>
        </p:nvGrpSpPr>
        <p:grpSpPr>
          <a:xfrm>
            <a:off x="3071351" y="3209202"/>
            <a:ext cx="356205" cy="314240"/>
            <a:chOff x="-45674075" y="3586425"/>
            <a:chExt cx="300900" cy="265450"/>
          </a:xfrm>
        </p:grpSpPr>
        <p:sp>
          <p:nvSpPr>
            <p:cNvPr id="8046" name="Google Shape;8046;p64"/>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64"/>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8" name="Google Shape;8048;p64"/>
          <p:cNvGrpSpPr/>
          <p:nvPr/>
        </p:nvGrpSpPr>
        <p:grpSpPr>
          <a:xfrm>
            <a:off x="3072283" y="3625041"/>
            <a:ext cx="354341" cy="356205"/>
            <a:chOff x="-45673275" y="3937700"/>
            <a:chExt cx="299325" cy="300900"/>
          </a:xfrm>
        </p:grpSpPr>
        <p:sp>
          <p:nvSpPr>
            <p:cNvPr id="8049" name="Google Shape;8049;p64"/>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64"/>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64"/>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64"/>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64"/>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64"/>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64"/>
          <p:cNvGrpSpPr/>
          <p:nvPr/>
        </p:nvGrpSpPr>
        <p:grpSpPr>
          <a:xfrm>
            <a:off x="2186449" y="4117825"/>
            <a:ext cx="356205" cy="356205"/>
            <a:chOff x="-44512325" y="3176075"/>
            <a:chExt cx="300900" cy="300900"/>
          </a:xfrm>
        </p:grpSpPr>
        <p:sp>
          <p:nvSpPr>
            <p:cNvPr id="8056" name="Google Shape;8056;p64"/>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64"/>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64"/>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9" name="Google Shape;8059;p64"/>
          <p:cNvGrpSpPr/>
          <p:nvPr/>
        </p:nvGrpSpPr>
        <p:grpSpPr>
          <a:xfrm>
            <a:off x="2589789" y="1386849"/>
            <a:ext cx="354341" cy="354341"/>
            <a:chOff x="-49027775" y="3183175"/>
            <a:chExt cx="299325" cy="299325"/>
          </a:xfrm>
        </p:grpSpPr>
        <p:sp>
          <p:nvSpPr>
            <p:cNvPr id="8060" name="Google Shape;8060;p64"/>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64"/>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64"/>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64"/>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4" name="Google Shape;8064;p64"/>
          <p:cNvGrpSpPr/>
          <p:nvPr/>
        </p:nvGrpSpPr>
        <p:grpSpPr>
          <a:xfrm>
            <a:off x="2589330" y="1822251"/>
            <a:ext cx="355258" cy="357152"/>
            <a:chOff x="-49027775" y="3550975"/>
            <a:chExt cx="300100" cy="301700"/>
          </a:xfrm>
        </p:grpSpPr>
        <p:sp>
          <p:nvSpPr>
            <p:cNvPr id="8065" name="Google Shape;8065;p64"/>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64"/>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64"/>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64"/>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64"/>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64"/>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64"/>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64"/>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64"/>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64"/>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5" name="Google Shape;8075;p64"/>
          <p:cNvGrpSpPr/>
          <p:nvPr/>
        </p:nvGrpSpPr>
        <p:grpSpPr>
          <a:xfrm>
            <a:off x="2587406" y="2259310"/>
            <a:ext cx="359106" cy="355525"/>
            <a:chOff x="-49031025" y="3920175"/>
            <a:chExt cx="303350" cy="300325"/>
          </a:xfrm>
        </p:grpSpPr>
        <p:sp>
          <p:nvSpPr>
            <p:cNvPr id="8076" name="Google Shape;8076;p64"/>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64"/>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64"/>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64"/>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64"/>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64"/>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2" name="Google Shape;8082;p64"/>
          <p:cNvGrpSpPr/>
          <p:nvPr/>
        </p:nvGrpSpPr>
        <p:grpSpPr>
          <a:xfrm>
            <a:off x="1303511" y="2752344"/>
            <a:ext cx="356176" cy="354341"/>
            <a:chOff x="-47155575" y="3200500"/>
            <a:chExt cx="300875" cy="299325"/>
          </a:xfrm>
        </p:grpSpPr>
        <p:sp>
          <p:nvSpPr>
            <p:cNvPr id="8083" name="Google Shape;8083;p64"/>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64"/>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64"/>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64"/>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64"/>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64"/>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64"/>
          <p:cNvGrpSpPr/>
          <p:nvPr/>
        </p:nvGrpSpPr>
        <p:grpSpPr>
          <a:xfrm>
            <a:off x="1303970" y="3188692"/>
            <a:ext cx="355258" cy="355258"/>
            <a:chOff x="-47154800" y="3569100"/>
            <a:chExt cx="300100" cy="300100"/>
          </a:xfrm>
        </p:grpSpPr>
        <p:sp>
          <p:nvSpPr>
            <p:cNvPr id="8090" name="Google Shape;8090;p64"/>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64"/>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64"/>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64"/>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64"/>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64"/>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6" name="Google Shape;8096;p64"/>
          <p:cNvGrpSpPr/>
          <p:nvPr/>
        </p:nvGrpSpPr>
        <p:grpSpPr>
          <a:xfrm>
            <a:off x="1304443" y="3626905"/>
            <a:ext cx="354311" cy="353423"/>
            <a:chOff x="-47154000" y="3939275"/>
            <a:chExt cx="299300" cy="298550"/>
          </a:xfrm>
        </p:grpSpPr>
        <p:sp>
          <p:nvSpPr>
            <p:cNvPr id="8097" name="Google Shape;8097;p64"/>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64"/>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64"/>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64"/>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1" name="Google Shape;8101;p64"/>
          <p:cNvGrpSpPr/>
          <p:nvPr/>
        </p:nvGrpSpPr>
        <p:grpSpPr>
          <a:xfrm>
            <a:off x="3529733" y="2752344"/>
            <a:ext cx="312375" cy="354341"/>
            <a:chOff x="-45286550" y="3200500"/>
            <a:chExt cx="263875" cy="299325"/>
          </a:xfrm>
        </p:grpSpPr>
        <p:sp>
          <p:nvSpPr>
            <p:cNvPr id="8102" name="Google Shape;8102;p64"/>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64"/>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64"/>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5" name="Google Shape;8105;p64"/>
          <p:cNvGrpSpPr/>
          <p:nvPr/>
        </p:nvGrpSpPr>
        <p:grpSpPr>
          <a:xfrm>
            <a:off x="3529733" y="3189639"/>
            <a:ext cx="312375" cy="354311"/>
            <a:chOff x="-45286550" y="3569900"/>
            <a:chExt cx="263875" cy="299300"/>
          </a:xfrm>
        </p:grpSpPr>
        <p:sp>
          <p:nvSpPr>
            <p:cNvPr id="8106" name="Google Shape;8106;p64"/>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64"/>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64"/>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64"/>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64"/>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64"/>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2" name="Google Shape;8112;p64"/>
          <p:cNvGrpSpPr/>
          <p:nvPr/>
        </p:nvGrpSpPr>
        <p:grpSpPr>
          <a:xfrm>
            <a:off x="3540920" y="3625988"/>
            <a:ext cx="290001" cy="355258"/>
            <a:chOff x="-45277900" y="3938500"/>
            <a:chExt cx="244975" cy="300100"/>
          </a:xfrm>
        </p:grpSpPr>
        <p:sp>
          <p:nvSpPr>
            <p:cNvPr id="8113" name="Google Shape;8113;p64"/>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64"/>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64"/>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64"/>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7" name="Google Shape;8117;p64"/>
          <p:cNvGrpSpPr/>
          <p:nvPr/>
        </p:nvGrpSpPr>
        <p:grpSpPr>
          <a:xfrm>
            <a:off x="2626869" y="4095090"/>
            <a:ext cx="355258" cy="355258"/>
            <a:chOff x="-44502875" y="3576975"/>
            <a:chExt cx="300100" cy="300100"/>
          </a:xfrm>
        </p:grpSpPr>
        <p:sp>
          <p:nvSpPr>
            <p:cNvPr id="8118" name="Google Shape;8118;p64"/>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64"/>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64"/>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1" name="Google Shape;8121;p64"/>
          <p:cNvGrpSpPr/>
          <p:nvPr/>
        </p:nvGrpSpPr>
        <p:grpSpPr>
          <a:xfrm>
            <a:off x="4835456" y="1828361"/>
            <a:ext cx="356196" cy="354670"/>
            <a:chOff x="-13946200" y="3647075"/>
            <a:chExt cx="353650" cy="352100"/>
          </a:xfrm>
        </p:grpSpPr>
        <p:sp>
          <p:nvSpPr>
            <p:cNvPr id="8122" name="Google Shape;8122;p64"/>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64"/>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64"/>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64"/>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64"/>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64"/>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64"/>
          <p:cNvGrpSpPr/>
          <p:nvPr/>
        </p:nvGrpSpPr>
        <p:grpSpPr>
          <a:xfrm>
            <a:off x="6618849" y="1387844"/>
            <a:ext cx="357002" cy="354267"/>
            <a:chOff x="-12163025" y="3214275"/>
            <a:chExt cx="354450" cy="351700"/>
          </a:xfrm>
        </p:grpSpPr>
        <p:sp>
          <p:nvSpPr>
            <p:cNvPr id="8129" name="Google Shape;8129;p64"/>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64"/>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64"/>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2" name="Google Shape;8132;p64"/>
          <p:cNvGrpSpPr/>
          <p:nvPr/>
        </p:nvGrpSpPr>
        <p:grpSpPr>
          <a:xfrm>
            <a:off x="6619629" y="1827581"/>
            <a:ext cx="355441" cy="356232"/>
            <a:chOff x="-12160675" y="3647875"/>
            <a:chExt cx="352900" cy="353650"/>
          </a:xfrm>
        </p:grpSpPr>
        <p:sp>
          <p:nvSpPr>
            <p:cNvPr id="8133" name="Google Shape;8133;p64"/>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64"/>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64"/>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64"/>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64"/>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64"/>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64"/>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0" name="Google Shape;8140;p64"/>
          <p:cNvGrpSpPr/>
          <p:nvPr/>
        </p:nvGrpSpPr>
        <p:grpSpPr>
          <a:xfrm>
            <a:off x="6630345" y="2272036"/>
            <a:ext cx="354635" cy="356232"/>
            <a:chOff x="-12160675" y="4081850"/>
            <a:chExt cx="352100" cy="353650"/>
          </a:xfrm>
        </p:grpSpPr>
        <p:sp>
          <p:nvSpPr>
            <p:cNvPr id="8141" name="Google Shape;8141;p64"/>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64"/>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64"/>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64"/>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64"/>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64"/>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7" name="Google Shape;8147;p64"/>
          <p:cNvGrpSpPr/>
          <p:nvPr/>
        </p:nvGrpSpPr>
        <p:grpSpPr>
          <a:xfrm>
            <a:off x="4835311" y="2746480"/>
            <a:ext cx="355416" cy="355652"/>
            <a:chOff x="-10391650" y="3180600"/>
            <a:chExt cx="352875" cy="353075"/>
          </a:xfrm>
        </p:grpSpPr>
        <p:sp>
          <p:nvSpPr>
            <p:cNvPr id="8148" name="Google Shape;8148;p64"/>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64"/>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64"/>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64"/>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64"/>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64"/>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4" name="Google Shape;8154;p64"/>
          <p:cNvGrpSpPr/>
          <p:nvPr/>
        </p:nvGrpSpPr>
        <p:grpSpPr>
          <a:xfrm>
            <a:off x="4835310" y="3223278"/>
            <a:ext cx="354635" cy="353890"/>
            <a:chOff x="-10390875" y="3616350"/>
            <a:chExt cx="352100" cy="351325"/>
          </a:xfrm>
        </p:grpSpPr>
        <p:sp>
          <p:nvSpPr>
            <p:cNvPr id="8155" name="Google Shape;8155;p64"/>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64"/>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64"/>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64"/>
          <p:cNvGrpSpPr/>
          <p:nvPr/>
        </p:nvGrpSpPr>
        <p:grpSpPr>
          <a:xfrm>
            <a:off x="7502285" y="2747943"/>
            <a:ext cx="312585" cy="354670"/>
            <a:chOff x="-10370400" y="4049550"/>
            <a:chExt cx="310350" cy="352100"/>
          </a:xfrm>
        </p:grpSpPr>
        <p:sp>
          <p:nvSpPr>
            <p:cNvPr id="8159" name="Google Shape;8159;p64"/>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64"/>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64"/>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64"/>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64"/>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4" name="Google Shape;8164;p64"/>
          <p:cNvGrpSpPr/>
          <p:nvPr/>
        </p:nvGrpSpPr>
        <p:grpSpPr>
          <a:xfrm>
            <a:off x="6606541" y="2746884"/>
            <a:ext cx="379236" cy="354847"/>
            <a:chOff x="-8674650" y="3210975"/>
            <a:chExt cx="376525" cy="352275"/>
          </a:xfrm>
        </p:grpSpPr>
        <p:sp>
          <p:nvSpPr>
            <p:cNvPr id="8165" name="Google Shape;8165;p64"/>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64"/>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64"/>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64"/>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64"/>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64"/>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64"/>
          <p:cNvGrpSpPr/>
          <p:nvPr/>
        </p:nvGrpSpPr>
        <p:grpSpPr>
          <a:xfrm>
            <a:off x="5278038" y="1828361"/>
            <a:ext cx="356221" cy="354670"/>
            <a:chOff x="-13512225" y="3647075"/>
            <a:chExt cx="353675" cy="352100"/>
          </a:xfrm>
        </p:grpSpPr>
        <p:sp>
          <p:nvSpPr>
            <p:cNvPr id="8172" name="Google Shape;8172;p64"/>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64"/>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64"/>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64"/>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64"/>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64"/>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64"/>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64"/>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64"/>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64"/>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2" name="Google Shape;8182;p64"/>
          <p:cNvGrpSpPr/>
          <p:nvPr/>
        </p:nvGrpSpPr>
        <p:grpSpPr>
          <a:xfrm>
            <a:off x="5288351" y="2272427"/>
            <a:ext cx="356221" cy="355451"/>
            <a:chOff x="-13512225" y="4080275"/>
            <a:chExt cx="353675" cy="352875"/>
          </a:xfrm>
        </p:grpSpPr>
        <p:sp>
          <p:nvSpPr>
            <p:cNvPr id="8183" name="Google Shape;8183;p64"/>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64"/>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64"/>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64"/>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64"/>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64"/>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64"/>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64"/>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64"/>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64"/>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64"/>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4" name="Google Shape;8194;p64"/>
          <p:cNvGrpSpPr/>
          <p:nvPr/>
        </p:nvGrpSpPr>
        <p:grpSpPr>
          <a:xfrm>
            <a:off x="7061431" y="1419788"/>
            <a:ext cx="356196" cy="290379"/>
            <a:chOff x="-11728250" y="3245400"/>
            <a:chExt cx="353650" cy="288275"/>
          </a:xfrm>
        </p:grpSpPr>
        <p:sp>
          <p:nvSpPr>
            <p:cNvPr id="8195" name="Google Shape;8195;p64"/>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64"/>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64"/>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64"/>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64"/>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0" name="Google Shape;8200;p64"/>
          <p:cNvGrpSpPr/>
          <p:nvPr/>
        </p:nvGrpSpPr>
        <p:grpSpPr>
          <a:xfrm>
            <a:off x="7093939" y="2272427"/>
            <a:ext cx="311804" cy="355451"/>
            <a:chOff x="-11703850" y="4081850"/>
            <a:chExt cx="309575" cy="352875"/>
          </a:xfrm>
        </p:grpSpPr>
        <p:sp>
          <p:nvSpPr>
            <p:cNvPr id="8201" name="Google Shape;8201;p64"/>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64"/>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64"/>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64"/>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64"/>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64"/>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64"/>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64"/>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9" name="Google Shape;8209;p64"/>
          <p:cNvGrpSpPr/>
          <p:nvPr/>
        </p:nvGrpSpPr>
        <p:grpSpPr>
          <a:xfrm>
            <a:off x="5282595" y="2746580"/>
            <a:ext cx="357002" cy="355451"/>
            <a:chOff x="-9958475" y="3180025"/>
            <a:chExt cx="354450" cy="352875"/>
          </a:xfrm>
        </p:grpSpPr>
        <p:sp>
          <p:nvSpPr>
            <p:cNvPr id="8210" name="Google Shape;8210;p64"/>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64"/>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64"/>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3" name="Google Shape;8213;p64"/>
          <p:cNvGrpSpPr/>
          <p:nvPr/>
        </p:nvGrpSpPr>
        <p:grpSpPr>
          <a:xfrm>
            <a:off x="5291722" y="3222561"/>
            <a:ext cx="337966" cy="355325"/>
            <a:chOff x="-9949025" y="3615575"/>
            <a:chExt cx="335550" cy="352750"/>
          </a:xfrm>
        </p:grpSpPr>
        <p:sp>
          <p:nvSpPr>
            <p:cNvPr id="8214" name="Google Shape;8214;p64"/>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64"/>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64"/>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7" name="Google Shape;8217;p64"/>
          <p:cNvGrpSpPr/>
          <p:nvPr/>
        </p:nvGrpSpPr>
        <p:grpSpPr>
          <a:xfrm>
            <a:off x="7926568" y="2746067"/>
            <a:ext cx="360175" cy="358423"/>
            <a:chOff x="-9961625" y="4048175"/>
            <a:chExt cx="357600" cy="355825"/>
          </a:xfrm>
        </p:grpSpPr>
        <p:sp>
          <p:nvSpPr>
            <p:cNvPr id="8218" name="Google Shape;8218;p64"/>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64"/>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64"/>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64"/>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64"/>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64"/>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4" name="Google Shape;8224;p64"/>
          <p:cNvGrpSpPr/>
          <p:nvPr/>
        </p:nvGrpSpPr>
        <p:grpSpPr>
          <a:xfrm>
            <a:off x="6613289" y="3221579"/>
            <a:ext cx="364959" cy="357289"/>
            <a:chOff x="-8680950" y="3624225"/>
            <a:chExt cx="362350" cy="354700"/>
          </a:xfrm>
        </p:grpSpPr>
        <p:sp>
          <p:nvSpPr>
            <p:cNvPr id="8225" name="Google Shape;8225;p64"/>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64"/>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64"/>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64"/>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64"/>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64"/>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64"/>
          <p:cNvGrpSpPr/>
          <p:nvPr/>
        </p:nvGrpSpPr>
        <p:grpSpPr>
          <a:xfrm>
            <a:off x="5749533" y="1387239"/>
            <a:ext cx="313365" cy="355476"/>
            <a:chOff x="-13056975" y="3212300"/>
            <a:chExt cx="311125" cy="352900"/>
          </a:xfrm>
        </p:grpSpPr>
        <p:sp>
          <p:nvSpPr>
            <p:cNvPr id="8232" name="Google Shape;8232;p64"/>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64"/>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64"/>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64"/>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6" name="Google Shape;8236;p64"/>
          <p:cNvGrpSpPr/>
          <p:nvPr/>
        </p:nvGrpSpPr>
        <p:grpSpPr>
          <a:xfrm>
            <a:off x="5726921" y="1828034"/>
            <a:ext cx="358588" cy="355325"/>
            <a:chOff x="-13077450" y="3647075"/>
            <a:chExt cx="356025" cy="352750"/>
          </a:xfrm>
        </p:grpSpPr>
        <p:sp>
          <p:nvSpPr>
            <p:cNvPr id="8237" name="Google Shape;8237;p64"/>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64"/>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64"/>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0" name="Google Shape;8240;p64"/>
          <p:cNvGrpSpPr/>
          <p:nvPr/>
        </p:nvGrpSpPr>
        <p:grpSpPr>
          <a:xfrm>
            <a:off x="5738027" y="2271633"/>
            <a:ext cx="357002" cy="357037"/>
            <a:chOff x="-13079025" y="4079475"/>
            <a:chExt cx="354450" cy="354450"/>
          </a:xfrm>
        </p:grpSpPr>
        <p:sp>
          <p:nvSpPr>
            <p:cNvPr id="8241" name="Google Shape;8241;p64"/>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64"/>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64"/>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64"/>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5" name="Google Shape;8245;p64"/>
          <p:cNvGrpSpPr/>
          <p:nvPr/>
        </p:nvGrpSpPr>
        <p:grpSpPr>
          <a:xfrm>
            <a:off x="7511094" y="1387642"/>
            <a:ext cx="356221" cy="354670"/>
            <a:chOff x="-11292700" y="3213875"/>
            <a:chExt cx="353675" cy="352100"/>
          </a:xfrm>
        </p:grpSpPr>
        <p:sp>
          <p:nvSpPr>
            <p:cNvPr id="8246" name="Google Shape;8246;p64"/>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64"/>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64"/>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64"/>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64"/>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64"/>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64"/>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64"/>
          <p:cNvGrpSpPr/>
          <p:nvPr/>
        </p:nvGrpSpPr>
        <p:grpSpPr>
          <a:xfrm>
            <a:off x="7505152" y="1827581"/>
            <a:ext cx="368106" cy="356232"/>
            <a:chOff x="-11299000" y="3647875"/>
            <a:chExt cx="365475" cy="353650"/>
          </a:xfrm>
        </p:grpSpPr>
        <p:sp>
          <p:nvSpPr>
            <p:cNvPr id="8254" name="Google Shape;8254;p64"/>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64"/>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64"/>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64"/>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64"/>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64"/>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0" name="Google Shape;8260;p64"/>
          <p:cNvGrpSpPr/>
          <p:nvPr/>
        </p:nvGrpSpPr>
        <p:grpSpPr>
          <a:xfrm>
            <a:off x="7520614" y="2283532"/>
            <a:ext cx="357808" cy="333240"/>
            <a:chOff x="-11295075" y="4092875"/>
            <a:chExt cx="355250" cy="330825"/>
          </a:xfrm>
        </p:grpSpPr>
        <p:sp>
          <p:nvSpPr>
            <p:cNvPr id="8261" name="Google Shape;8261;p64"/>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64"/>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64"/>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64"/>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64"/>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6" name="Google Shape;8266;p64"/>
          <p:cNvGrpSpPr/>
          <p:nvPr/>
        </p:nvGrpSpPr>
        <p:grpSpPr>
          <a:xfrm>
            <a:off x="5746214" y="2746580"/>
            <a:ext cx="312585" cy="355451"/>
            <a:chOff x="-9500075" y="3180800"/>
            <a:chExt cx="310350" cy="352875"/>
          </a:xfrm>
        </p:grpSpPr>
        <p:sp>
          <p:nvSpPr>
            <p:cNvPr id="8267" name="Google Shape;8267;p64"/>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64"/>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64"/>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64"/>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64"/>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64"/>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64"/>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64"/>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64"/>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6" name="Google Shape;8276;p64"/>
          <p:cNvGrpSpPr/>
          <p:nvPr/>
        </p:nvGrpSpPr>
        <p:grpSpPr>
          <a:xfrm>
            <a:off x="5724005" y="3222095"/>
            <a:ext cx="356221" cy="356257"/>
            <a:chOff x="-9523700" y="3614000"/>
            <a:chExt cx="353675" cy="353675"/>
          </a:xfrm>
        </p:grpSpPr>
        <p:sp>
          <p:nvSpPr>
            <p:cNvPr id="8277" name="Google Shape;8277;p64"/>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64"/>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64"/>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64"/>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64"/>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64"/>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64"/>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64"/>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64"/>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64"/>
          <p:cNvGrpSpPr/>
          <p:nvPr/>
        </p:nvGrpSpPr>
        <p:grpSpPr>
          <a:xfrm>
            <a:off x="7508956" y="3244737"/>
            <a:ext cx="356221" cy="354670"/>
            <a:chOff x="-9523700" y="4049550"/>
            <a:chExt cx="353675" cy="352100"/>
          </a:xfrm>
        </p:grpSpPr>
        <p:sp>
          <p:nvSpPr>
            <p:cNvPr id="8287" name="Google Shape;8287;p64"/>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64"/>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64"/>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64"/>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64"/>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64"/>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64"/>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4" name="Google Shape;8294;p64"/>
          <p:cNvGrpSpPr/>
          <p:nvPr/>
        </p:nvGrpSpPr>
        <p:grpSpPr>
          <a:xfrm>
            <a:off x="7065071" y="3244710"/>
            <a:ext cx="357002" cy="311029"/>
            <a:chOff x="-8209150" y="3659675"/>
            <a:chExt cx="354450" cy="308775"/>
          </a:xfrm>
        </p:grpSpPr>
        <p:sp>
          <p:nvSpPr>
            <p:cNvPr id="8295" name="Google Shape;8295;p64"/>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64"/>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64"/>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64"/>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64"/>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64"/>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1" name="Google Shape;8301;p64"/>
          <p:cNvGrpSpPr/>
          <p:nvPr/>
        </p:nvGrpSpPr>
        <p:grpSpPr>
          <a:xfrm>
            <a:off x="6178632" y="2273623"/>
            <a:ext cx="356221" cy="353059"/>
            <a:chOff x="-12643475" y="4081850"/>
            <a:chExt cx="353675" cy="350500"/>
          </a:xfrm>
        </p:grpSpPr>
        <p:sp>
          <p:nvSpPr>
            <p:cNvPr id="8302" name="Google Shape;8302;p64"/>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64"/>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64"/>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64"/>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06" name="Google Shape;8306;p64"/>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07" name="Google Shape;8307;p64"/>
          <p:cNvGrpSpPr/>
          <p:nvPr/>
        </p:nvGrpSpPr>
        <p:grpSpPr>
          <a:xfrm>
            <a:off x="7961232" y="2283532"/>
            <a:ext cx="356221" cy="333240"/>
            <a:chOff x="-10858725" y="4092875"/>
            <a:chExt cx="353675" cy="330825"/>
          </a:xfrm>
        </p:grpSpPr>
        <p:sp>
          <p:nvSpPr>
            <p:cNvPr id="8308" name="Google Shape;8308;p64"/>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64"/>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64"/>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64"/>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64"/>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64"/>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64"/>
          <p:cNvGrpSpPr/>
          <p:nvPr/>
        </p:nvGrpSpPr>
        <p:grpSpPr>
          <a:xfrm>
            <a:off x="6219755" y="3222498"/>
            <a:ext cx="252278" cy="355451"/>
            <a:chOff x="-9039300" y="3614000"/>
            <a:chExt cx="250475" cy="352875"/>
          </a:xfrm>
        </p:grpSpPr>
        <p:sp>
          <p:nvSpPr>
            <p:cNvPr id="8315" name="Google Shape;8315;p64"/>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64"/>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7" name="Google Shape;8317;p64"/>
          <p:cNvGrpSpPr/>
          <p:nvPr/>
        </p:nvGrpSpPr>
        <p:grpSpPr>
          <a:xfrm>
            <a:off x="7951721" y="3244737"/>
            <a:ext cx="354635" cy="354670"/>
            <a:chOff x="-9088150" y="4049550"/>
            <a:chExt cx="352100" cy="352100"/>
          </a:xfrm>
        </p:grpSpPr>
        <p:sp>
          <p:nvSpPr>
            <p:cNvPr id="8318" name="Google Shape;8318;p64"/>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64"/>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64"/>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64"/>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64"/>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64"/>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4" name="Google Shape;8324;p64"/>
          <p:cNvGrpSpPr/>
          <p:nvPr/>
        </p:nvGrpSpPr>
        <p:grpSpPr>
          <a:xfrm>
            <a:off x="7086085" y="2746970"/>
            <a:ext cx="315757" cy="354670"/>
            <a:chOff x="-8191825" y="3174500"/>
            <a:chExt cx="313500" cy="352100"/>
          </a:xfrm>
        </p:grpSpPr>
        <p:sp>
          <p:nvSpPr>
            <p:cNvPr id="8325" name="Google Shape;8325;p64"/>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64"/>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64"/>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8" name="Google Shape;8328;p64"/>
          <p:cNvGrpSpPr/>
          <p:nvPr/>
        </p:nvGrpSpPr>
        <p:grpSpPr>
          <a:xfrm>
            <a:off x="4835443" y="1387491"/>
            <a:ext cx="356221" cy="354973"/>
            <a:chOff x="-13947000" y="3212800"/>
            <a:chExt cx="353675" cy="352400"/>
          </a:xfrm>
        </p:grpSpPr>
        <p:sp>
          <p:nvSpPr>
            <p:cNvPr id="8329" name="Google Shape;8329;p64"/>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64"/>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31" name="Google Shape;8331;p64"/>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2" name="Google Shape;8332;p64"/>
          <p:cNvGrpSpPr/>
          <p:nvPr/>
        </p:nvGrpSpPr>
        <p:grpSpPr>
          <a:xfrm>
            <a:off x="5278038" y="1386849"/>
            <a:ext cx="356221" cy="356257"/>
            <a:chOff x="-13512225" y="3211525"/>
            <a:chExt cx="353675" cy="353675"/>
          </a:xfrm>
        </p:grpSpPr>
        <p:sp>
          <p:nvSpPr>
            <p:cNvPr id="8333" name="Google Shape;8333;p64"/>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64"/>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64"/>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64"/>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64"/>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64"/>
          <p:cNvGrpSpPr/>
          <p:nvPr/>
        </p:nvGrpSpPr>
        <p:grpSpPr>
          <a:xfrm>
            <a:off x="6168320" y="1387239"/>
            <a:ext cx="356221" cy="355476"/>
            <a:chOff x="-12643475" y="3212300"/>
            <a:chExt cx="353675" cy="352900"/>
          </a:xfrm>
        </p:grpSpPr>
        <p:sp>
          <p:nvSpPr>
            <p:cNvPr id="8339" name="Google Shape;8339;p64"/>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64"/>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64"/>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64"/>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64"/>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64"/>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64"/>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64"/>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64"/>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8" name="Google Shape;8348;p64"/>
          <p:cNvGrpSpPr/>
          <p:nvPr/>
        </p:nvGrpSpPr>
        <p:grpSpPr>
          <a:xfrm>
            <a:off x="6168320" y="1839013"/>
            <a:ext cx="356221" cy="333366"/>
            <a:chOff x="-12643475" y="3657325"/>
            <a:chExt cx="353675" cy="330950"/>
          </a:xfrm>
        </p:grpSpPr>
        <p:sp>
          <p:nvSpPr>
            <p:cNvPr id="8349" name="Google Shape;8349;p64"/>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64"/>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64"/>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64"/>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64"/>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64"/>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5" name="Google Shape;8355;p64"/>
          <p:cNvGrpSpPr/>
          <p:nvPr/>
        </p:nvGrpSpPr>
        <p:grpSpPr>
          <a:xfrm>
            <a:off x="7951322" y="1387642"/>
            <a:ext cx="355416" cy="354670"/>
            <a:chOff x="-10857925" y="3213875"/>
            <a:chExt cx="352875" cy="352100"/>
          </a:xfrm>
        </p:grpSpPr>
        <p:sp>
          <p:nvSpPr>
            <p:cNvPr id="8356" name="Google Shape;8356;p64"/>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64"/>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64"/>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64"/>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64"/>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64"/>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64"/>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64"/>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64"/>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64"/>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6" name="Google Shape;8366;p64"/>
          <p:cNvGrpSpPr/>
          <p:nvPr/>
        </p:nvGrpSpPr>
        <p:grpSpPr>
          <a:xfrm>
            <a:off x="6168237" y="2747071"/>
            <a:ext cx="356096" cy="354469"/>
            <a:chOff x="-9089725" y="3180200"/>
            <a:chExt cx="353550" cy="351900"/>
          </a:xfrm>
        </p:grpSpPr>
        <p:sp>
          <p:nvSpPr>
            <p:cNvPr id="8367" name="Google Shape;8367;p64"/>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64"/>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9" name="Google Shape;8369;p64"/>
          <p:cNvGrpSpPr/>
          <p:nvPr/>
        </p:nvGrpSpPr>
        <p:grpSpPr>
          <a:xfrm>
            <a:off x="7060235" y="1826875"/>
            <a:ext cx="358588" cy="357642"/>
            <a:chOff x="7083760" y="1971660"/>
            <a:chExt cx="358588" cy="357642"/>
          </a:xfrm>
        </p:grpSpPr>
        <p:sp>
          <p:nvSpPr>
            <p:cNvPr id="8370" name="Google Shape;8370;p64"/>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64"/>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64"/>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64"/>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64"/>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64"/>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64"/>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64"/>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64"/>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64"/>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64"/>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64"/>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82" name="Google Shape;8382;p64"/>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383" name="Google Shape;8383;p64"/>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8387"/>
        <p:cNvGrpSpPr/>
        <p:nvPr/>
      </p:nvGrpSpPr>
      <p:grpSpPr>
        <a:xfrm>
          <a:off x="0" y="0"/>
          <a:ext cx="0" cy="0"/>
          <a:chOff x="0" y="0"/>
          <a:chExt cx="0" cy="0"/>
        </a:xfrm>
      </p:grpSpPr>
      <p:sp>
        <p:nvSpPr>
          <p:cNvPr id="8388" name="Google Shape;8388;p65"/>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9" name="Google Shape;8389;p65"/>
          <p:cNvGrpSpPr/>
          <p:nvPr/>
        </p:nvGrpSpPr>
        <p:grpSpPr>
          <a:xfrm>
            <a:off x="719610" y="2243507"/>
            <a:ext cx="452798" cy="449473"/>
            <a:chOff x="-21322300" y="3693325"/>
            <a:chExt cx="306400" cy="304150"/>
          </a:xfrm>
        </p:grpSpPr>
        <p:sp>
          <p:nvSpPr>
            <p:cNvPr id="8390" name="Google Shape;8390;p65"/>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65"/>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65"/>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65"/>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4" name="Google Shape;8394;p65"/>
          <p:cNvGrpSpPr/>
          <p:nvPr/>
        </p:nvGrpSpPr>
        <p:grpSpPr>
          <a:xfrm>
            <a:off x="719019" y="2810244"/>
            <a:ext cx="453980" cy="422540"/>
            <a:chOff x="-21322300" y="4077125"/>
            <a:chExt cx="307200" cy="285925"/>
          </a:xfrm>
        </p:grpSpPr>
        <p:sp>
          <p:nvSpPr>
            <p:cNvPr id="8395" name="Google Shape;8395;p65"/>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65"/>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65"/>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65"/>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65"/>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65"/>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65"/>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65"/>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65"/>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65"/>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65"/>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65"/>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7" name="Google Shape;8407;p65"/>
          <p:cNvGrpSpPr/>
          <p:nvPr/>
        </p:nvGrpSpPr>
        <p:grpSpPr>
          <a:xfrm>
            <a:off x="3496195" y="1689128"/>
            <a:ext cx="451653" cy="450212"/>
            <a:chOff x="-19394200" y="3333800"/>
            <a:chExt cx="305625" cy="304650"/>
          </a:xfrm>
        </p:grpSpPr>
        <p:sp>
          <p:nvSpPr>
            <p:cNvPr id="8408" name="Google Shape;8408;p65"/>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65"/>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65"/>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65"/>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65"/>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65"/>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65"/>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65"/>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65"/>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7" name="Google Shape;8417;p65"/>
          <p:cNvGrpSpPr/>
          <p:nvPr/>
        </p:nvGrpSpPr>
        <p:grpSpPr>
          <a:xfrm>
            <a:off x="3495032" y="2243580"/>
            <a:ext cx="453980" cy="449325"/>
            <a:chOff x="-19396575" y="3708500"/>
            <a:chExt cx="307200" cy="304050"/>
          </a:xfrm>
        </p:grpSpPr>
        <p:sp>
          <p:nvSpPr>
            <p:cNvPr id="8418" name="Google Shape;8418;p65"/>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65"/>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65"/>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1" name="Google Shape;8421;p65"/>
          <p:cNvGrpSpPr/>
          <p:nvPr/>
        </p:nvGrpSpPr>
        <p:grpSpPr>
          <a:xfrm>
            <a:off x="3489212" y="2796461"/>
            <a:ext cx="465618" cy="450101"/>
            <a:chOff x="-19394200" y="4084200"/>
            <a:chExt cx="315075" cy="304575"/>
          </a:xfrm>
        </p:grpSpPr>
        <p:sp>
          <p:nvSpPr>
            <p:cNvPr id="8422" name="Google Shape;8422;p65"/>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65"/>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65"/>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65"/>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65"/>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65"/>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8" name="Google Shape;8428;p65"/>
          <p:cNvGrpSpPr/>
          <p:nvPr/>
        </p:nvGrpSpPr>
        <p:grpSpPr>
          <a:xfrm>
            <a:off x="6294923" y="1689001"/>
            <a:ext cx="400447" cy="450470"/>
            <a:chOff x="-17526750" y="3309200"/>
            <a:chExt cx="270975" cy="304825"/>
          </a:xfrm>
        </p:grpSpPr>
        <p:sp>
          <p:nvSpPr>
            <p:cNvPr id="8429" name="Google Shape;8429;p65"/>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65"/>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65"/>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65"/>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65"/>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4" name="Google Shape;8434;p65"/>
          <p:cNvGrpSpPr/>
          <p:nvPr/>
        </p:nvGrpSpPr>
        <p:grpSpPr>
          <a:xfrm>
            <a:off x="6271075" y="2244173"/>
            <a:ext cx="448143" cy="448143"/>
            <a:chOff x="-17542500" y="3684100"/>
            <a:chExt cx="303250" cy="303250"/>
          </a:xfrm>
        </p:grpSpPr>
        <p:sp>
          <p:nvSpPr>
            <p:cNvPr id="8435" name="Google Shape;8435;p65"/>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65"/>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65"/>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65"/>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65"/>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65"/>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65"/>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2" name="Google Shape;8442;p65"/>
          <p:cNvGrpSpPr/>
          <p:nvPr/>
        </p:nvGrpSpPr>
        <p:grpSpPr>
          <a:xfrm>
            <a:off x="6270484" y="2810817"/>
            <a:ext cx="449325" cy="421395"/>
            <a:chOff x="-17542500" y="4068450"/>
            <a:chExt cx="304050" cy="285150"/>
          </a:xfrm>
        </p:grpSpPr>
        <p:sp>
          <p:nvSpPr>
            <p:cNvPr id="8443" name="Google Shape;8443;p65"/>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65"/>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65"/>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65"/>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65"/>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65"/>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9" name="Google Shape;8449;p65"/>
          <p:cNvGrpSpPr/>
          <p:nvPr/>
        </p:nvGrpSpPr>
        <p:grpSpPr>
          <a:xfrm>
            <a:off x="3500906" y="3342211"/>
            <a:ext cx="343404" cy="449325"/>
            <a:chOff x="-15652200" y="3335975"/>
            <a:chExt cx="232375" cy="304050"/>
          </a:xfrm>
        </p:grpSpPr>
        <p:sp>
          <p:nvSpPr>
            <p:cNvPr id="8450" name="Google Shape;8450;p65"/>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65"/>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65"/>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65"/>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65"/>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65"/>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65"/>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65"/>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65"/>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9" name="Google Shape;8459;p65"/>
          <p:cNvGrpSpPr/>
          <p:nvPr/>
        </p:nvGrpSpPr>
        <p:grpSpPr>
          <a:xfrm>
            <a:off x="1274819" y="2243729"/>
            <a:ext cx="449325" cy="449030"/>
            <a:chOff x="-20945825" y="3692175"/>
            <a:chExt cx="304050" cy="303850"/>
          </a:xfrm>
        </p:grpSpPr>
        <p:sp>
          <p:nvSpPr>
            <p:cNvPr id="8460" name="Google Shape;8460;p65"/>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65"/>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65"/>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65"/>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65"/>
          <p:cNvGrpSpPr/>
          <p:nvPr/>
        </p:nvGrpSpPr>
        <p:grpSpPr>
          <a:xfrm>
            <a:off x="4081644" y="1689848"/>
            <a:ext cx="372516" cy="448771"/>
            <a:chOff x="-18994100" y="3334775"/>
            <a:chExt cx="252075" cy="303675"/>
          </a:xfrm>
        </p:grpSpPr>
        <p:sp>
          <p:nvSpPr>
            <p:cNvPr id="8465" name="Google Shape;8465;p65"/>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65"/>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65"/>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65"/>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9" name="Google Shape;8469;p65"/>
          <p:cNvGrpSpPr/>
          <p:nvPr/>
        </p:nvGrpSpPr>
        <p:grpSpPr>
          <a:xfrm>
            <a:off x="4096200" y="2244743"/>
            <a:ext cx="343404" cy="446998"/>
            <a:chOff x="-18983850" y="3710075"/>
            <a:chExt cx="232375" cy="302475"/>
          </a:xfrm>
        </p:grpSpPr>
        <p:sp>
          <p:nvSpPr>
            <p:cNvPr id="8470" name="Google Shape;8470;p65"/>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65"/>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65"/>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65"/>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4" name="Google Shape;8474;p65"/>
          <p:cNvGrpSpPr/>
          <p:nvPr/>
        </p:nvGrpSpPr>
        <p:grpSpPr>
          <a:xfrm>
            <a:off x="1274247" y="1689573"/>
            <a:ext cx="450470" cy="449325"/>
            <a:chOff x="-20946600" y="3317850"/>
            <a:chExt cx="304825" cy="304050"/>
          </a:xfrm>
        </p:grpSpPr>
        <p:sp>
          <p:nvSpPr>
            <p:cNvPr id="8475" name="Google Shape;8475;p65"/>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65"/>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65"/>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8" name="Google Shape;8478;p65"/>
          <p:cNvGrpSpPr/>
          <p:nvPr/>
        </p:nvGrpSpPr>
        <p:grpSpPr>
          <a:xfrm>
            <a:off x="1300422" y="2797442"/>
            <a:ext cx="398119" cy="448143"/>
            <a:chOff x="-20930075" y="4066100"/>
            <a:chExt cx="269400" cy="303250"/>
          </a:xfrm>
        </p:grpSpPr>
        <p:sp>
          <p:nvSpPr>
            <p:cNvPr id="8479" name="Google Shape;8479;p65"/>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65"/>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1" name="Google Shape;8481;p65"/>
          <p:cNvGrpSpPr/>
          <p:nvPr/>
        </p:nvGrpSpPr>
        <p:grpSpPr>
          <a:xfrm>
            <a:off x="4042667" y="2797422"/>
            <a:ext cx="450470" cy="448180"/>
            <a:chOff x="-19020075" y="4084200"/>
            <a:chExt cx="304825" cy="303275"/>
          </a:xfrm>
        </p:grpSpPr>
        <p:sp>
          <p:nvSpPr>
            <p:cNvPr id="8482" name="Google Shape;8482;p65"/>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65"/>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65"/>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65"/>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65"/>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65"/>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65"/>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65"/>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65"/>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1" name="Google Shape;8491;p65"/>
          <p:cNvGrpSpPr/>
          <p:nvPr/>
        </p:nvGrpSpPr>
        <p:grpSpPr>
          <a:xfrm>
            <a:off x="6859931" y="1689001"/>
            <a:ext cx="396937" cy="450470"/>
            <a:chOff x="-17149475" y="3309200"/>
            <a:chExt cx="268600" cy="304825"/>
          </a:xfrm>
        </p:grpSpPr>
        <p:sp>
          <p:nvSpPr>
            <p:cNvPr id="8492" name="Google Shape;8492;p65"/>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65"/>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4" name="Google Shape;8494;p65"/>
          <p:cNvGrpSpPr/>
          <p:nvPr/>
        </p:nvGrpSpPr>
        <p:grpSpPr>
          <a:xfrm>
            <a:off x="6833737" y="2258120"/>
            <a:ext cx="449325" cy="420249"/>
            <a:chOff x="-17168375" y="3692750"/>
            <a:chExt cx="304050" cy="284375"/>
          </a:xfrm>
        </p:grpSpPr>
        <p:sp>
          <p:nvSpPr>
            <p:cNvPr id="8495" name="Google Shape;8495;p65"/>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65"/>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65"/>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65"/>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65"/>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65"/>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65"/>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65"/>
          <p:cNvGrpSpPr/>
          <p:nvPr/>
        </p:nvGrpSpPr>
        <p:grpSpPr>
          <a:xfrm>
            <a:off x="6830246" y="2796852"/>
            <a:ext cx="456308" cy="449325"/>
            <a:chOff x="-17170750" y="4058800"/>
            <a:chExt cx="308775" cy="304050"/>
          </a:xfrm>
        </p:grpSpPr>
        <p:sp>
          <p:nvSpPr>
            <p:cNvPr id="8503" name="Google Shape;8503;p65"/>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65"/>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65"/>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65"/>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65"/>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65"/>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65"/>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65"/>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65"/>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65"/>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65"/>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65"/>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65"/>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65"/>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65"/>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65"/>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65"/>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0" name="Google Shape;8520;p65"/>
          <p:cNvGrpSpPr/>
          <p:nvPr/>
        </p:nvGrpSpPr>
        <p:grpSpPr>
          <a:xfrm>
            <a:off x="5692143" y="3343358"/>
            <a:ext cx="450470" cy="446998"/>
            <a:chOff x="-15688425" y="3707725"/>
            <a:chExt cx="304825" cy="302475"/>
          </a:xfrm>
        </p:grpSpPr>
        <p:sp>
          <p:nvSpPr>
            <p:cNvPr id="8521" name="Google Shape;8521;p65"/>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65"/>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65"/>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65"/>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65"/>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65"/>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7" name="Google Shape;8527;p65"/>
          <p:cNvGrpSpPr/>
          <p:nvPr/>
        </p:nvGrpSpPr>
        <p:grpSpPr>
          <a:xfrm>
            <a:off x="1836300" y="1690441"/>
            <a:ext cx="451653" cy="447589"/>
            <a:chOff x="-20572500" y="3319025"/>
            <a:chExt cx="305625" cy="302875"/>
          </a:xfrm>
        </p:grpSpPr>
        <p:sp>
          <p:nvSpPr>
            <p:cNvPr id="8528" name="Google Shape;8528;p65"/>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65"/>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0" name="Google Shape;8530;p65"/>
          <p:cNvGrpSpPr/>
          <p:nvPr/>
        </p:nvGrpSpPr>
        <p:grpSpPr>
          <a:xfrm>
            <a:off x="1837463" y="2305410"/>
            <a:ext cx="449325" cy="325670"/>
            <a:chOff x="-20571700" y="3722875"/>
            <a:chExt cx="304050" cy="220375"/>
          </a:xfrm>
        </p:grpSpPr>
        <p:sp>
          <p:nvSpPr>
            <p:cNvPr id="8531" name="Google Shape;8531;p65"/>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65"/>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65"/>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65"/>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65"/>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65"/>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65"/>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8" name="Google Shape;8538;p65"/>
          <p:cNvGrpSpPr/>
          <p:nvPr/>
        </p:nvGrpSpPr>
        <p:grpSpPr>
          <a:xfrm>
            <a:off x="1836891" y="2796278"/>
            <a:ext cx="450470" cy="450470"/>
            <a:chOff x="-20571700" y="4066875"/>
            <a:chExt cx="304825" cy="304825"/>
          </a:xfrm>
        </p:grpSpPr>
        <p:sp>
          <p:nvSpPr>
            <p:cNvPr id="8539" name="Google Shape;8539;p65"/>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65"/>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65"/>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65"/>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65"/>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65"/>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5" name="Google Shape;8545;p65"/>
          <p:cNvGrpSpPr/>
          <p:nvPr/>
        </p:nvGrpSpPr>
        <p:grpSpPr>
          <a:xfrm>
            <a:off x="4603593" y="1688259"/>
            <a:ext cx="453980" cy="451948"/>
            <a:chOff x="-18645175" y="3334200"/>
            <a:chExt cx="307200" cy="305825"/>
          </a:xfrm>
        </p:grpSpPr>
        <p:sp>
          <p:nvSpPr>
            <p:cNvPr id="8546" name="Google Shape;8546;p65"/>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65"/>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65"/>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65"/>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65"/>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65"/>
          <p:cNvGrpSpPr/>
          <p:nvPr/>
        </p:nvGrpSpPr>
        <p:grpSpPr>
          <a:xfrm>
            <a:off x="4604184" y="2242989"/>
            <a:ext cx="452798" cy="450507"/>
            <a:chOff x="-18645175" y="3708500"/>
            <a:chExt cx="306400" cy="304850"/>
          </a:xfrm>
        </p:grpSpPr>
        <p:sp>
          <p:nvSpPr>
            <p:cNvPr id="8552" name="Google Shape;8552;p65"/>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65"/>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65"/>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65"/>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65"/>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65"/>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65"/>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9" name="Google Shape;8559;p65"/>
          <p:cNvGrpSpPr/>
          <p:nvPr/>
        </p:nvGrpSpPr>
        <p:grpSpPr>
          <a:xfrm>
            <a:off x="4601857" y="2795630"/>
            <a:ext cx="457453" cy="451763"/>
            <a:chOff x="-18647525" y="4082625"/>
            <a:chExt cx="309550" cy="305700"/>
          </a:xfrm>
        </p:grpSpPr>
        <p:sp>
          <p:nvSpPr>
            <p:cNvPr id="8560" name="Google Shape;8560;p65"/>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65"/>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65"/>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65"/>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65"/>
          <p:cNvGrpSpPr/>
          <p:nvPr/>
        </p:nvGrpSpPr>
        <p:grpSpPr>
          <a:xfrm>
            <a:off x="7412241" y="1689592"/>
            <a:ext cx="395755" cy="449288"/>
            <a:chOff x="-16775350" y="3309200"/>
            <a:chExt cx="267800" cy="304025"/>
          </a:xfrm>
        </p:grpSpPr>
        <p:sp>
          <p:nvSpPr>
            <p:cNvPr id="8565" name="Google Shape;8565;p65"/>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65"/>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65"/>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8" name="Google Shape;8568;p65"/>
          <p:cNvGrpSpPr/>
          <p:nvPr/>
        </p:nvGrpSpPr>
        <p:grpSpPr>
          <a:xfrm>
            <a:off x="7412241" y="2241827"/>
            <a:ext cx="395755" cy="452835"/>
            <a:chOff x="-16775350" y="3683300"/>
            <a:chExt cx="267800" cy="306425"/>
          </a:xfrm>
        </p:grpSpPr>
        <p:sp>
          <p:nvSpPr>
            <p:cNvPr id="8569" name="Google Shape;8569;p65"/>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65"/>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65"/>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2" name="Google Shape;8572;p65"/>
          <p:cNvGrpSpPr/>
          <p:nvPr/>
        </p:nvGrpSpPr>
        <p:grpSpPr>
          <a:xfrm>
            <a:off x="7384292" y="2796870"/>
            <a:ext cx="451653" cy="449288"/>
            <a:chOff x="-16794250" y="4058225"/>
            <a:chExt cx="305625" cy="304025"/>
          </a:xfrm>
        </p:grpSpPr>
        <p:sp>
          <p:nvSpPr>
            <p:cNvPr id="8573" name="Google Shape;8573;p65"/>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65"/>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65"/>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65"/>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65"/>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65"/>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65"/>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65"/>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65"/>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82" name="Google Shape;8582;p65"/>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83" name="Google Shape;8583;p65"/>
          <p:cNvGrpSpPr/>
          <p:nvPr/>
        </p:nvGrpSpPr>
        <p:grpSpPr>
          <a:xfrm>
            <a:off x="2385709" y="1689573"/>
            <a:ext cx="457453" cy="449325"/>
            <a:chOff x="-20199150" y="3317850"/>
            <a:chExt cx="309550" cy="304050"/>
          </a:xfrm>
        </p:grpSpPr>
        <p:sp>
          <p:nvSpPr>
            <p:cNvPr id="8584" name="Google Shape;8584;p65"/>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65"/>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65"/>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65"/>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65"/>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65"/>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65"/>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65"/>
          <p:cNvGrpSpPr/>
          <p:nvPr/>
        </p:nvGrpSpPr>
        <p:grpSpPr>
          <a:xfrm>
            <a:off x="2388036" y="2242861"/>
            <a:ext cx="452798" cy="450766"/>
            <a:chOff x="-20199150" y="3693150"/>
            <a:chExt cx="306400" cy="305025"/>
          </a:xfrm>
        </p:grpSpPr>
        <p:sp>
          <p:nvSpPr>
            <p:cNvPr id="8592" name="Google Shape;8592;p65"/>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65"/>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65"/>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65"/>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65"/>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65"/>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8" name="Google Shape;8598;p65"/>
          <p:cNvGrpSpPr/>
          <p:nvPr/>
        </p:nvGrpSpPr>
        <p:grpSpPr>
          <a:xfrm>
            <a:off x="2388609" y="2795687"/>
            <a:ext cx="451653" cy="451653"/>
            <a:chOff x="-20197575" y="4066875"/>
            <a:chExt cx="305625" cy="305625"/>
          </a:xfrm>
        </p:grpSpPr>
        <p:sp>
          <p:nvSpPr>
            <p:cNvPr id="8599" name="Google Shape;8599;p65"/>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65"/>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65"/>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65"/>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65"/>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65"/>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65"/>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65"/>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7" name="Google Shape;8607;p65"/>
          <p:cNvGrpSpPr/>
          <p:nvPr/>
        </p:nvGrpSpPr>
        <p:grpSpPr>
          <a:xfrm>
            <a:off x="5170827" y="1687520"/>
            <a:ext cx="449325" cy="453426"/>
            <a:chOff x="-18271050" y="3333200"/>
            <a:chExt cx="304050" cy="306825"/>
          </a:xfrm>
        </p:grpSpPr>
        <p:sp>
          <p:nvSpPr>
            <p:cNvPr id="8608" name="Google Shape;8608;p65"/>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65"/>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65"/>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65"/>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65"/>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3" name="Google Shape;8613;p65"/>
          <p:cNvGrpSpPr/>
          <p:nvPr/>
        </p:nvGrpSpPr>
        <p:grpSpPr>
          <a:xfrm>
            <a:off x="5171399" y="2244171"/>
            <a:ext cx="448180" cy="448143"/>
            <a:chOff x="-18270275" y="3710875"/>
            <a:chExt cx="303275" cy="303250"/>
          </a:xfrm>
        </p:grpSpPr>
        <p:sp>
          <p:nvSpPr>
            <p:cNvPr id="8614" name="Google Shape;8614;p65"/>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65"/>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65"/>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65"/>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65"/>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65"/>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0" name="Google Shape;8620;p65"/>
          <p:cNvGrpSpPr/>
          <p:nvPr/>
        </p:nvGrpSpPr>
        <p:grpSpPr>
          <a:xfrm>
            <a:off x="5224951" y="2797422"/>
            <a:ext cx="341076" cy="448180"/>
            <a:chOff x="-18234025" y="4084200"/>
            <a:chExt cx="230800" cy="303275"/>
          </a:xfrm>
        </p:grpSpPr>
        <p:sp>
          <p:nvSpPr>
            <p:cNvPr id="8621" name="Google Shape;8621;p65"/>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65"/>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65"/>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4" name="Google Shape;8624;p65"/>
          <p:cNvGrpSpPr/>
          <p:nvPr/>
        </p:nvGrpSpPr>
        <p:grpSpPr>
          <a:xfrm>
            <a:off x="2337506" y="3341641"/>
            <a:ext cx="449325" cy="450470"/>
            <a:chOff x="-16419350" y="3308400"/>
            <a:chExt cx="304050" cy="304825"/>
          </a:xfrm>
        </p:grpSpPr>
        <p:sp>
          <p:nvSpPr>
            <p:cNvPr id="8625" name="Google Shape;8625;p65"/>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65"/>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65"/>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65"/>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65"/>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65"/>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65"/>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2" name="Google Shape;8632;p65"/>
          <p:cNvGrpSpPr/>
          <p:nvPr/>
        </p:nvGrpSpPr>
        <p:grpSpPr>
          <a:xfrm>
            <a:off x="4609062" y="3340423"/>
            <a:ext cx="395755" cy="452872"/>
            <a:chOff x="-16401225" y="3683275"/>
            <a:chExt cx="267800" cy="306450"/>
          </a:xfrm>
        </p:grpSpPr>
        <p:sp>
          <p:nvSpPr>
            <p:cNvPr id="8633" name="Google Shape;8633;p65"/>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65"/>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65"/>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65"/>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65"/>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65"/>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65"/>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0" name="Google Shape;8640;p65"/>
          <p:cNvGrpSpPr/>
          <p:nvPr/>
        </p:nvGrpSpPr>
        <p:grpSpPr>
          <a:xfrm>
            <a:off x="7974511" y="2797062"/>
            <a:ext cx="450470" cy="448180"/>
            <a:chOff x="-16419350" y="4058200"/>
            <a:chExt cx="304825" cy="303275"/>
          </a:xfrm>
        </p:grpSpPr>
        <p:sp>
          <p:nvSpPr>
            <p:cNvPr id="8641" name="Google Shape;8641;p65"/>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65"/>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65"/>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65"/>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65"/>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65"/>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65"/>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8" name="Google Shape;8648;p65"/>
          <p:cNvGrpSpPr/>
          <p:nvPr/>
        </p:nvGrpSpPr>
        <p:grpSpPr>
          <a:xfrm>
            <a:off x="4001398" y="3343080"/>
            <a:ext cx="450507" cy="447589"/>
            <a:chOff x="-15296200" y="3326900"/>
            <a:chExt cx="304850" cy="302875"/>
          </a:xfrm>
        </p:grpSpPr>
        <p:sp>
          <p:nvSpPr>
            <p:cNvPr id="8649" name="Google Shape;8649;p65"/>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65"/>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65"/>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65"/>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65"/>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4" name="Google Shape;8654;p65"/>
          <p:cNvGrpSpPr/>
          <p:nvPr/>
        </p:nvGrpSpPr>
        <p:grpSpPr>
          <a:xfrm>
            <a:off x="2917051" y="1706881"/>
            <a:ext cx="486566" cy="414708"/>
            <a:chOff x="-19835275" y="3330250"/>
            <a:chExt cx="329250" cy="280625"/>
          </a:xfrm>
        </p:grpSpPr>
        <p:sp>
          <p:nvSpPr>
            <p:cNvPr id="8655" name="Google Shape;8655;p65"/>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65"/>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65"/>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8" name="Google Shape;8658;p65"/>
          <p:cNvGrpSpPr/>
          <p:nvPr/>
        </p:nvGrpSpPr>
        <p:grpSpPr>
          <a:xfrm>
            <a:off x="2935080" y="2243470"/>
            <a:ext cx="450507" cy="449547"/>
            <a:chOff x="-19822675" y="3692750"/>
            <a:chExt cx="304850" cy="304200"/>
          </a:xfrm>
        </p:grpSpPr>
        <p:sp>
          <p:nvSpPr>
            <p:cNvPr id="8659" name="Google Shape;8659;p65"/>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65"/>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65"/>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65"/>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65"/>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4" name="Google Shape;8664;p65"/>
          <p:cNvGrpSpPr/>
          <p:nvPr/>
        </p:nvGrpSpPr>
        <p:grpSpPr>
          <a:xfrm>
            <a:off x="2935672" y="2796278"/>
            <a:ext cx="449325" cy="450470"/>
            <a:chOff x="-19822675" y="4066875"/>
            <a:chExt cx="304050" cy="304825"/>
          </a:xfrm>
        </p:grpSpPr>
        <p:sp>
          <p:nvSpPr>
            <p:cNvPr id="8665" name="Google Shape;8665;p65"/>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65"/>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65"/>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65"/>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65"/>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65"/>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1" name="Google Shape;8671;p65"/>
          <p:cNvGrpSpPr/>
          <p:nvPr/>
        </p:nvGrpSpPr>
        <p:grpSpPr>
          <a:xfrm>
            <a:off x="5744740" y="1689571"/>
            <a:ext cx="399302" cy="449325"/>
            <a:chOff x="-17878825" y="3334400"/>
            <a:chExt cx="270200" cy="304050"/>
          </a:xfrm>
        </p:grpSpPr>
        <p:sp>
          <p:nvSpPr>
            <p:cNvPr id="8672" name="Google Shape;8672;p65"/>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65"/>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65"/>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65"/>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65"/>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65"/>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65"/>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9" name="Google Shape;8679;p65"/>
          <p:cNvGrpSpPr/>
          <p:nvPr/>
        </p:nvGrpSpPr>
        <p:grpSpPr>
          <a:xfrm>
            <a:off x="5718565" y="2242416"/>
            <a:ext cx="451653" cy="451653"/>
            <a:chOff x="-17896150" y="3709300"/>
            <a:chExt cx="305625" cy="305625"/>
          </a:xfrm>
        </p:grpSpPr>
        <p:sp>
          <p:nvSpPr>
            <p:cNvPr id="8680" name="Google Shape;8680;p65"/>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65"/>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65"/>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65"/>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4" name="Google Shape;8684;p65"/>
          <p:cNvGrpSpPr/>
          <p:nvPr/>
        </p:nvGrpSpPr>
        <p:grpSpPr>
          <a:xfrm>
            <a:off x="5746495" y="2795686"/>
            <a:ext cx="395792" cy="451653"/>
            <a:chOff x="-17878025" y="4082625"/>
            <a:chExt cx="267825" cy="305625"/>
          </a:xfrm>
        </p:grpSpPr>
        <p:sp>
          <p:nvSpPr>
            <p:cNvPr id="8685" name="Google Shape;8685;p65"/>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65"/>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65"/>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65"/>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65"/>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65"/>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65"/>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2" name="Google Shape;8692;p65"/>
          <p:cNvGrpSpPr/>
          <p:nvPr/>
        </p:nvGrpSpPr>
        <p:grpSpPr>
          <a:xfrm>
            <a:off x="2890388" y="3355015"/>
            <a:ext cx="450507" cy="423722"/>
            <a:chOff x="-16044450" y="3317850"/>
            <a:chExt cx="304850" cy="286725"/>
          </a:xfrm>
        </p:grpSpPr>
        <p:sp>
          <p:nvSpPr>
            <p:cNvPr id="8693" name="Google Shape;8693;p65"/>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65"/>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65"/>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65"/>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97" name="Google Shape;8697;p65"/>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98" name="Google Shape;8698;p65"/>
          <p:cNvGrpSpPr/>
          <p:nvPr/>
        </p:nvGrpSpPr>
        <p:grpSpPr>
          <a:xfrm>
            <a:off x="8012905" y="2243724"/>
            <a:ext cx="373662" cy="449030"/>
            <a:chOff x="-16018450" y="4058400"/>
            <a:chExt cx="252850" cy="303850"/>
          </a:xfrm>
        </p:grpSpPr>
        <p:sp>
          <p:nvSpPr>
            <p:cNvPr id="8699" name="Google Shape;8699;p65"/>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65"/>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65"/>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65"/>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03" name="Google Shape;8703;p65"/>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6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8708"/>
        <p:cNvGrpSpPr/>
        <p:nvPr/>
      </p:nvGrpSpPr>
      <p:grpSpPr>
        <a:xfrm>
          <a:off x="0" y="0"/>
          <a:ext cx="0" cy="0"/>
          <a:chOff x="0" y="0"/>
          <a:chExt cx="0" cy="0"/>
        </a:xfrm>
      </p:grpSpPr>
      <p:grpSp>
        <p:nvGrpSpPr>
          <p:cNvPr id="8709" name="Google Shape;8709;p66"/>
          <p:cNvGrpSpPr/>
          <p:nvPr/>
        </p:nvGrpSpPr>
        <p:grpSpPr>
          <a:xfrm>
            <a:off x="829817" y="1689241"/>
            <a:ext cx="442337" cy="419623"/>
            <a:chOff x="-6696925" y="3272575"/>
            <a:chExt cx="307200" cy="291425"/>
          </a:xfrm>
        </p:grpSpPr>
        <p:sp>
          <p:nvSpPr>
            <p:cNvPr id="8710" name="Google Shape;8710;p66"/>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66"/>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2" name="Google Shape;8712;p66"/>
          <p:cNvGrpSpPr/>
          <p:nvPr/>
        </p:nvGrpSpPr>
        <p:grpSpPr>
          <a:xfrm>
            <a:off x="829799" y="2204636"/>
            <a:ext cx="442373" cy="420775"/>
            <a:chOff x="-6690625" y="3631325"/>
            <a:chExt cx="307225" cy="292225"/>
          </a:xfrm>
        </p:grpSpPr>
        <p:sp>
          <p:nvSpPr>
            <p:cNvPr id="8713" name="Google Shape;8713;p66"/>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66"/>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66"/>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66"/>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66"/>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8" name="Google Shape;8718;p66"/>
          <p:cNvGrpSpPr/>
          <p:nvPr/>
        </p:nvGrpSpPr>
        <p:grpSpPr>
          <a:xfrm>
            <a:off x="851921" y="2756972"/>
            <a:ext cx="421927" cy="419371"/>
            <a:chOff x="-6689825" y="3992050"/>
            <a:chExt cx="293025" cy="291250"/>
          </a:xfrm>
        </p:grpSpPr>
        <p:sp>
          <p:nvSpPr>
            <p:cNvPr id="8719" name="Google Shape;8719;p66"/>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66"/>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66"/>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66"/>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66"/>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66"/>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66"/>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66"/>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66"/>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66"/>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66"/>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66"/>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31" name="Google Shape;8731;p66"/>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32" name="Google Shape;8732;p66"/>
          <p:cNvGrpSpPr/>
          <p:nvPr/>
        </p:nvGrpSpPr>
        <p:grpSpPr>
          <a:xfrm>
            <a:off x="3535232" y="2205192"/>
            <a:ext cx="423043" cy="419659"/>
            <a:chOff x="-4837325" y="3612425"/>
            <a:chExt cx="293800" cy="291450"/>
          </a:xfrm>
        </p:grpSpPr>
        <p:sp>
          <p:nvSpPr>
            <p:cNvPr id="8733" name="Google Shape;8733;p66"/>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66"/>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66"/>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6" name="Google Shape;8736;p66"/>
          <p:cNvGrpSpPr/>
          <p:nvPr/>
        </p:nvGrpSpPr>
        <p:grpSpPr>
          <a:xfrm>
            <a:off x="3548265" y="2756826"/>
            <a:ext cx="420775" cy="419659"/>
            <a:chOff x="-4837325" y="3971575"/>
            <a:chExt cx="292225" cy="291450"/>
          </a:xfrm>
        </p:grpSpPr>
        <p:sp>
          <p:nvSpPr>
            <p:cNvPr id="8737" name="Google Shape;8737;p66"/>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66"/>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66"/>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66"/>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66"/>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66"/>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3" name="Google Shape;8743;p66"/>
          <p:cNvGrpSpPr/>
          <p:nvPr/>
        </p:nvGrpSpPr>
        <p:grpSpPr>
          <a:xfrm>
            <a:off x="6240279" y="1714185"/>
            <a:ext cx="430998" cy="369730"/>
            <a:chOff x="-3037625" y="3254850"/>
            <a:chExt cx="299325" cy="256775"/>
          </a:xfrm>
        </p:grpSpPr>
        <p:sp>
          <p:nvSpPr>
            <p:cNvPr id="8744" name="Google Shape;8744;p66"/>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66"/>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66"/>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66"/>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8" name="Google Shape;8748;p66"/>
          <p:cNvGrpSpPr/>
          <p:nvPr/>
        </p:nvGrpSpPr>
        <p:grpSpPr>
          <a:xfrm>
            <a:off x="6244239" y="2204615"/>
            <a:ext cx="423079" cy="420811"/>
            <a:chOff x="-3031325" y="3597450"/>
            <a:chExt cx="293825" cy="292250"/>
          </a:xfrm>
        </p:grpSpPr>
        <p:sp>
          <p:nvSpPr>
            <p:cNvPr id="8749" name="Google Shape;8749;p6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6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6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6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3" name="Google Shape;8753;p66"/>
          <p:cNvGrpSpPr/>
          <p:nvPr/>
        </p:nvGrpSpPr>
        <p:grpSpPr>
          <a:xfrm>
            <a:off x="6256714" y="2781214"/>
            <a:ext cx="421927" cy="370882"/>
            <a:chOff x="-3030525" y="3973150"/>
            <a:chExt cx="293025" cy="257575"/>
          </a:xfrm>
        </p:grpSpPr>
        <p:sp>
          <p:nvSpPr>
            <p:cNvPr id="8754" name="Google Shape;8754;p66"/>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66"/>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66"/>
          <p:cNvGrpSpPr/>
          <p:nvPr/>
        </p:nvGrpSpPr>
        <p:grpSpPr>
          <a:xfrm>
            <a:off x="1358307" y="3369426"/>
            <a:ext cx="421927" cy="297195"/>
            <a:chOff x="-1199300" y="3279250"/>
            <a:chExt cx="293025" cy="206400"/>
          </a:xfrm>
        </p:grpSpPr>
        <p:sp>
          <p:nvSpPr>
            <p:cNvPr id="8757" name="Google Shape;8757;p66"/>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66"/>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66"/>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66"/>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1" name="Google Shape;8761;p66"/>
          <p:cNvGrpSpPr/>
          <p:nvPr/>
        </p:nvGrpSpPr>
        <p:grpSpPr>
          <a:xfrm>
            <a:off x="1365393" y="1688773"/>
            <a:ext cx="444605" cy="420559"/>
            <a:chOff x="-6338550" y="3272950"/>
            <a:chExt cx="308775" cy="292075"/>
          </a:xfrm>
        </p:grpSpPr>
        <p:sp>
          <p:nvSpPr>
            <p:cNvPr id="8762" name="Google Shape;8762;p66"/>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66"/>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66"/>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66"/>
          <p:cNvGrpSpPr/>
          <p:nvPr/>
        </p:nvGrpSpPr>
        <p:grpSpPr>
          <a:xfrm>
            <a:off x="1376732" y="2205194"/>
            <a:ext cx="421927" cy="419659"/>
            <a:chOff x="-6329100" y="3632100"/>
            <a:chExt cx="293025" cy="291450"/>
          </a:xfrm>
        </p:grpSpPr>
        <p:sp>
          <p:nvSpPr>
            <p:cNvPr id="8766" name="Google Shape;8766;p6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6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6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9" name="Google Shape;8769;p66"/>
          <p:cNvGrpSpPr/>
          <p:nvPr/>
        </p:nvGrpSpPr>
        <p:grpSpPr>
          <a:xfrm>
            <a:off x="1389783" y="2756828"/>
            <a:ext cx="419623" cy="419659"/>
            <a:chOff x="-6329875" y="3992050"/>
            <a:chExt cx="291425" cy="291450"/>
          </a:xfrm>
        </p:grpSpPr>
        <p:sp>
          <p:nvSpPr>
            <p:cNvPr id="8770" name="Google Shape;8770;p66"/>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66"/>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66"/>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66"/>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4" name="Google Shape;8774;p66"/>
          <p:cNvGrpSpPr/>
          <p:nvPr/>
        </p:nvGrpSpPr>
        <p:grpSpPr>
          <a:xfrm>
            <a:off x="4075920" y="1687530"/>
            <a:ext cx="423079" cy="423043"/>
            <a:chOff x="-4478975" y="3251700"/>
            <a:chExt cx="293825" cy="293800"/>
          </a:xfrm>
        </p:grpSpPr>
        <p:sp>
          <p:nvSpPr>
            <p:cNvPr id="8775" name="Google Shape;8775;p66"/>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66"/>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66"/>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8" name="Google Shape;8778;p66"/>
          <p:cNvGrpSpPr/>
          <p:nvPr/>
        </p:nvGrpSpPr>
        <p:grpSpPr>
          <a:xfrm>
            <a:off x="4075920" y="2205192"/>
            <a:ext cx="423079" cy="419659"/>
            <a:chOff x="-4475825" y="3612425"/>
            <a:chExt cx="293825" cy="291450"/>
          </a:xfrm>
        </p:grpSpPr>
        <p:sp>
          <p:nvSpPr>
            <p:cNvPr id="8779" name="Google Shape;8779;p66"/>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66"/>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66"/>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2" name="Google Shape;8782;p66"/>
          <p:cNvGrpSpPr/>
          <p:nvPr/>
        </p:nvGrpSpPr>
        <p:grpSpPr>
          <a:xfrm>
            <a:off x="4084992" y="2756844"/>
            <a:ext cx="428730" cy="419623"/>
            <a:chOff x="-4480550" y="3970800"/>
            <a:chExt cx="297750" cy="291425"/>
          </a:xfrm>
        </p:grpSpPr>
        <p:sp>
          <p:nvSpPr>
            <p:cNvPr id="8783" name="Google Shape;8783;p66"/>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66"/>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66"/>
          <p:cNvGrpSpPr/>
          <p:nvPr/>
        </p:nvGrpSpPr>
        <p:grpSpPr>
          <a:xfrm>
            <a:off x="6788826" y="1689221"/>
            <a:ext cx="415123" cy="419659"/>
            <a:chOff x="-2668225" y="3239075"/>
            <a:chExt cx="288300" cy="291450"/>
          </a:xfrm>
        </p:grpSpPr>
        <p:sp>
          <p:nvSpPr>
            <p:cNvPr id="8786" name="Google Shape;8786;p66"/>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66"/>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66"/>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66"/>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66"/>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1" name="Google Shape;8791;p66"/>
          <p:cNvGrpSpPr/>
          <p:nvPr/>
        </p:nvGrpSpPr>
        <p:grpSpPr>
          <a:xfrm>
            <a:off x="6785982" y="2205191"/>
            <a:ext cx="420811" cy="419659"/>
            <a:chOff x="-2671375" y="3597450"/>
            <a:chExt cx="292250" cy="291450"/>
          </a:xfrm>
        </p:grpSpPr>
        <p:sp>
          <p:nvSpPr>
            <p:cNvPr id="8792" name="Google Shape;8792;p66"/>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66"/>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4" name="Google Shape;8794;p66"/>
          <p:cNvGrpSpPr/>
          <p:nvPr/>
        </p:nvGrpSpPr>
        <p:grpSpPr>
          <a:xfrm>
            <a:off x="6796765" y="2755691"/>
            <a:ext cx="423043" cy="421927"/>
            <a:chOff x="-2670575" y="3956600"/>
            <a:chExt cx="293800" cy="293025"/>
          </a:xfrm>
        </p:grpSpPr>
        <p:sp>
          <p:nvSpPr>
            <p:cNvPr id="8795" name="Google Shape;8795;p66"/>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66"/>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66"/>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66"/>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9" name="Google Shape;8799;p66"/>
          <p:cNvGrpSpPr/>
          <p:nvPr/>
        </p:nvGrpSpPr>
        <p:grpSpPr>
          <a:xfrm>
            <a:off x="3054285" y="3311947"/>
            <a:ext cx="426462" cy="418363"/>
            <a:chOff x="-1183550" y="3586525"/>
            <a:chExt cx="296175" cy="290550"/>
          </a:xfrm>
        </p:grpSpPr>
        <p:sp>
          <p:nvSpPr>
            <p:cNvPr id="8800" name="Google Shape;8800;p6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6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6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6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6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6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6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6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6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9" name="Google Shape;8809;p66"/>
          <p:cNvGrpSpPr/>
          <p:nvPr/>
        </p:nvGrpSpPr>
        <p:grpSpPr>
          <a:xfrm>
            <a:off x="1917896" y="1689799"/>
            <a:ext cx="420811" cy="418507"/>
            <a:chOff x="-5971525" y="3273750"/>
            <a:chExt cx="292250" cy="290650"/>
          </a:xfrm>
        </p:grpSpPr>
        <p:sp>
          <p:nvSpPr>
            <p:cNvPr id="8810" name="Google Shape;8810;p6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6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2" name="Google Shape;8812;p66"/>
          <p:cNvGrpSpPr/>
          <p:nvPr/>
        </p:nvGrpSpPr>
        <p:grpSpPr>
          <a:xfrm>
            <a:off x="1912226" y="2203826"/>
            <a:ext cx="432150" cy="422395"/>
            <a:chOff x="-5974675" y="3632100"/>
            <a:chExt cx="300125" cy="293350"/>
          </a:xfrm>
        </p:grpSpPr>
        <p:sp>
          <p:nvSpPr>
            <p:cNvPr id="8813" name="Google Shape;8813;p66"/>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66"/>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66"/>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6" name="Google Shape;8816;p66"/>
          <p:cNvGrpSpPr/>
          <p:nvPr/>
        </p:nvGrpSpPr>
        <p:grpSpPr>
          <a:xfrm>
            <a:off x="1942267" y="2755694"/>
            <a:ext cx="395865" cy="421927"/>
            <a:chOff x="-5971525" y="3990475"/>
            <a:chExt cx="274925" cy="293025"/>
          </a:xfrm>
        </p:grpSpPr>
        <p:sp>
          <p:nvSpPr>
            <p:cNvPr id="8817" name="Google Shape;8817;p66"/>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66"/>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66"/>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66"/>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1" name="Google Shape;8821;p66"/>
          <p:cNvGrpSpPr/>
          <p:nvPr/>
        </p:nvGrpSpPr>
        <p:grpSpPr>
          <a:xfrm>
            <a:off x="4615473" y="1689798"/>
            <a:ext cx="420775" cy="418507"/>
            <a:chOff x="-4118225" y="3253275"/>
            <a:chExt cx="292225" cy="290650"/>
          </a:xfrm>
        </p:grpSpPr>
        <p:sp>
          <p:nvSpPr>
            <p:cNvPr id="8822" name="Google Shape;8822;p66"/>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66"/>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4" name="Google Shape;8824;p66"/>
          <p:cNvGrpSpPr/>
          <p:nvPr/>
        </p:nvGrpSpPr>
        <p:grpSpPr>
          <a:xfrm>
            <a:off x="4665924" y="2204922"/>
            <a:ext cx="319874" cy="420199"/>
            <a:chOff x="-4082800" y="3612425"/>
            <a:chExt cx="222150" cy="291825"/>
          </a:xfrm>
        </p:grpSpPr>
        <p:sp>
          <p:nvSpPr>
            <p:cNvPr id="8825" name="Google Shape;8825;p66"/>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66"/>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66"/>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8" name="Google Shape;8828;p66"/>
          <p:cNvGrpSpPr/>
          <p:nvPr/>
        </p:nvGrpSpPr>
        <p:grpSpPr>
          <a:xfrm>
            <a:off x="4627372" y="2769876"/>
            <a:ext cx="420775" cy="393561"/>
            <a:chOff x="-4118225" y="3990475"/>
            <a:chExt cx="292225" cy="273325"/>
          </a:xfrm>
        </p:grpSpPr>
        <p:sp>
          <p:nvSpPr>
            <p:cNvPr id="8829" name="Google Shape;8829;p66"/>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66"/>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66"/>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66"/>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66"/>
          <p:cNvGrpSpPr/>
          <p:nvPr/>
        </p:nvGrpSpPr>
        <p:grpSpPr>
          <a:xfrm>
            <a:off x="7338026" y="1688087"/>
            <a:ext cx="394713" cy="421927"/>
            <a:chOff x="-2312225" y="3238300"/>
            <a:chExt cx="274125" cy="293025"/>
          </a:xfrm>
        </p:grpSpPr>
        <p:sp>
          <p:nvSpPr>
            <p:cNvPr id="8834" name="Google Shape;8834;p66"/>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66"/>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6" name="Google Shape;8836;p66"/>
          <p:cNvGrpSpPr/>
          <p:nvPr/>
        </p:nvGrpSpPr>
        <p:grpSpPr>
          <a:xfrm>
            <a:off x="7335742" y="2756825"/>
            <a:ext cx="423079" cy="419659"/>
            <a:chOff x="-2310650" y="3958175"/>
            <a:chExt cx="293825" cy="291450"/>
          </a:xfrm>
        </p:grpSpPr>
        <p:sp>
          <p:nvSpPr>
            <p:cNvPr id="8837" name="Google Shape;8837;p66"/>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66"/>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9" name="Google Shape;8839;p66"/>
          <p:cNvGrpSpPr/>
          <p:nvPr/>
        </p:nvGrpSpPr>
        <p:grpSpPr>
          <a:xfrm>
            <a:off x="4702603" y="3308459"/>
            <a:ext cx="424159" cy="419659"/>
            <a:chOff x="-1182750" y="3962900"/>
            <a:chExt cx="294575" cy="291450"/>
          </a:xfrm>
        </p:grpSpPr>
        <p:sp>
          <p:nvSpPr>
            <p:cNvPr id="8840" name="Google Shape;8840;p66"/>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66"/>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66"/>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66"/>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66"/>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66"/>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66"/>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7" name="Google Shape;8847;p66"/>
          <p:cNvGrpSpPr/>
          <p:nvPr/>
        </p:nvGrpSpPr>
        <p:grpSpPr>
          <a:xfrm>
            <a:off x="2455739" y="1689223"/>
            <a:ext cx="424195" cy="419659"/>
            <a:chOff x="-5611575" y="3272950"/>
            <a:chExt cx="294600" cy="291450"/>
          </a:xfrm>
        </p:grpSpPr>
        <p:sp>
          <p:nvSpPr>
            <p:cNvPr id="8848" name="Google Shape;8848;p66"/>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66"/>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66"/>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66"/>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66"/>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3" name="Google Shape;8853;p66"/>
          <p:cNvGrpSpPr/>
          <p:nvPr/>
        </p:nvGrpSpPr>
        <p:grpSpPr>
          <a:xfrm>
            <a:off x="2455739" y="2205770"/>
            <a:ext cx="424195" cy="418507"/>
            <a:chOff x="-5613150" y="3632900"/>
            <a:chExt cx="294600" cy="290650"/>
          </a:xfrm>
        </p:grpSpPr>
        <p:sp>
          <p:nvSpPr>
            <p:cNvPr id="8854" name="Google Shape;8854;p66"/>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66"/>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66"/>
          <p:cNvGrpSpPr/>
          <p:nvPr/>
        </p:nvGrpSpPr>
        <p:grpSpPr>
          <a:xfrm>
            <a:off x="7324977" y="2153586"/>
            <a:ext cx="420811" cy="522864"/>
            <a:chOff x="-2310650" y="3525775"/>
            <a:chExt cx="292250" cy="363125"/>
          </a:xfrm>
        </p:grpSpPr>
        <p:sp>
          <p:nvSpPr>
            <p:cNvPr id="8857" name="Google Shape;8857;p66"/>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66"/>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66"/>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66"/>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1" name="Google Shape;8861;p66"/>
          <p:cNvGrpSpPr/>
          <p:nvPr/>
        </p:nvGrpSpPr>
        <p:grpSpPr>
          <a:xfrm>
            <a:off x="2467638" y="2756270"/>
            <a:ext cx="424195" cy="420775"/>
            <a:chOff x="-5613150" y="3991275"/>
            <a:chExt cx="294600" cy="292225"/>
          </a:xfrm>
        </p:grpSpPr>
        <p:sp>
          <p:nvSpPr>
            <p:cNvPr id="8862" name="Google Shape;8862;p6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6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6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6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6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6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6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6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6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1" name="Google Shape;8871;p66"/>
          <p:cNvGrpSpPr/>
          <p:nvPr/>
        </p:nvGrpSpPr>
        <p:grpSpPr>
          <a:xfrm>
            <a:off x="5139126" y="1689438"/>
            <a:ext cx="434634" cy="419227"/>
            <a:chOff x="-3768700" y="3253275"/>
            <a:chExt cx="301850" cy="291150"/>
          </a:xfrm>
        </p:grpSpPr>
        <p:sp>
          <p:nvSpPr>
            <p:cNvPr id="8872" name="Google Shape;8872;p66"/>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66"/>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66"/>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5" name="Google Shape;8875;p66"/>
          <p:cNvGrpSpPr/>
          <p:nvPr/>
        </p:nvGrpSpPr>
        <p:grpSpPr>
          <a:xfrm>
            <a:off x="5143209" y="2217090"/>
            <a:ext cx="426462" cy="395865"/>
            <a:chOff x="-3808700" y="3628950"/>
            <a:chExt cx="296175" cy="274925"/>
          </a:xfrm>
        </p:grpSpPr>
        <p:sp>
          <p:nvSpPr>
            <p:cNvPr id="8876" name="Google Shape;8876;p66"/>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66"/>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66"/>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9" name="Google Shape;8879;p66"/>
          <p:cNvGrpSpPr/>
          <p:nvPr/>
        </p:nvGrpSpPr>
        <p:grpSpPr>
          <a:xfrm>
            <a:off x="5208420" y="2756412"/>
            <a:ext cx="419443" cy="420487"/>
            <a:chOff x="-3771675" y="3971775"/>
            <a:chExt cx="291300" cy="292025"/>
          </a:xfrm>
        </p:grpSpPr>
        <p:sp>
          <p:nvSpPr>
            <p:cNvPr id="8880" name="Google Shape;8880;p66"/>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66"/>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66"/>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66"/>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66"/>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5" name="Google Shape;8885;p66"/>
          <p:cNvGrpSpPr/>
          <p:nvPr/>
        </p:nvGrpSpPr>
        <p:grpSpPr>
          <a:xfrm>
            <a:off x="7869864" y="1716461"/>
            <a:ext cx="420271" cy="320774"/>
            <a:chOff x="-1951475" y="3273100"/>
            <a:chExt cx="291875" cy="222775"/>
          </a:xfrm>
        </p:grpSpPr>
        <p:sp>
          <p:nvSpPr>
            <p:cNvPr id="8886" name="Google Shape;8886;p66"/>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66"/>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66"/>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9" name="Google Shape;8889;p66"/>
          <p:cNvGrpSpPr/>
          <p:nvPr/>
        </p:nvGrpSpPr>
        <p:grpSpPr>
          <a:xfrm>
            <a:off x="7867344" y="2205191"/>
            <a:ext cx="425310" cy="419659"/>
            <a:chOff x="-1951475" y="3597450"/>
            <a:chExt cx="295375" cy="291450"/>
          </a:xfrm>
        </p:grpSpPr>
        <p:sp>
          <p:nvSpPr>
            <p:cNvPr id="8890" name="Google Shape;8890;p66"/>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66"/>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66"/>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66"/>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4" name="Google Shape;8894;p66"/>
          <p:cNvGrpSpPr/>
          <p:nvPr/>
        </p:nvGrpSpPr>
        <p:grpSpPr>
          <a:xfrm>
            <a:off x="7869595" y="2756825"/>
            <a:ext cx="444605" cy="419659"/>
            <a:chOff x="-1960150" y="3956600"/>
            <a:chExt cx="308775" cy="291450"/>
          </a:xfrm>
        </p:grpSpPr>
        <p:sp>
          <p:nvSpPr>
            <p:cNvPr id="8895" name="Google Shape;8895;p66"/>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66"/>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7" name="Google Shape;8897;p66"/>
          <p:cNvGrpSpPr/>
          <p:nvPr/>
        </p:nvGrpSpPr>
        <p:grpSpPr>
          <a:xfrm>
            <a:off x="1923633" y="3307636"/>
            <a:ext cx="420775" cy="420775"/>
            <a:chOff x="-804700" y="3226500"/>
            <a:chExt cx="292225" cy="292225"/>
          </a:xfrm>
        </p:grpSpPr>
        <p:sp>
          <p:nvSpPr>
            <p:cNvPr id="8898" name="Google Shape;8898;p66"/>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66"/>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66"/>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66"/>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66"/>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66"/>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66"/>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5" name="Google Shape;8905;p66"/>
          <p:cNvGrpSpPr/>
          <p:nvPr/>
        </p:nvGrpSpPr>
        <p:grpSpPr>
          <a:xfrm>
            <a:off x="3003724" y="1688647"/>
            <a:ext cx="420775" cy="420811"/>
            <a:chOff x="-5251625" y="3272950"/>
            <a:chExt cx="292225" cy="292250"/>
          </a:xfrm>
        </p:grpSpPr>
        <p:sp>
          <p:nvSpPr>
            <p:cNvPr id="8906" name="Google Shape;8906;p66"/>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66"/>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66"/>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9" name="Google Shape;8909;p66"/>
          <p:cNvGrpSpPr/>
          <p:nvPr/>
        </p:nvGrpSpPr>
        <p:grpSpPr>
          <a:xfrm>
            <a:off x="3000322" y="2204348"/>
            <a:ext cx="427578" cy="421351"/>
            <a:chOff x="-5254775" y="3631325"/>
            <a:chExt cx="296950" cy="292625"/>
          </a:xfrm>
        </p:grpSpPr>
        <p:sp>
          <p:nvSpPr>
            <p:cNvPr id="8910" name="Google Shape;8910;p66"/>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66"/>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66"/>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66"/>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66"/>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66"/>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66"/>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7" name="Google Shape;8917;p66"/>
          <p:cNvGrpSpPr/>
          <p:nvPr/>
        </p:nvGrpSpPr>
        <p:grpSpPr>
          <a:xfrm>
            <a:off x="3016181" y="2756270"/>
            <a:ext cx="419659" cy="420775"/>
            <a:chOff x="-5251625" y="3991275"/>
            <a:chExt cx="291450" cy="292225"/>
          </a:xfrm>
        </p:grpSpPr>
        <p:sp>
          <p:nvSpPr>
            <p:cNvPr id="8918" name="Google Shape;8918;p66"/>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66"/>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66"/>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66"/>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66"/>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3" name="Google Shape;8923;p66"/>
          <p:cNvGrpSpPr/>
          <p:nvPr/>
        </p:nvGrpSpPr>
        <p:grpSpPr>
          <a:xfrm>
            <a:off x="5756763" y="1689240"/>
            <a:ext cx="319874" cy="419623"/>
            <a:chOff x="-3365275" y="3253275"/>
            <a:chExt cx="222150" cy="291425"/>
          </a:xfrm>
        </p:grpSpPr>
        <p:sp>
          <p:nvSpPr>
            <p:cNvPr id="8924" name="Google Shape;8924;p66"/>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66"/>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6" name="Google Shape;8926;p66"/>
          <p:cNvGrpSpPr/>
          <p:nvPr/>
        </p:nvGrpSpPr>
        <p:grpSpPr>
          <a:xfrm>
            <a:off x="5730701" y="2204058"/>
            <a:ext cx="371998" cy="421927"/>
            <a:chOff x="-3383375" y="3611625"/>
            <a:chExt cx="258350" cy="293025"/>
          </a:xfrm>
        </p:grpSpPr>
        <p:sp>
          <p:nvSpPr>
            <p:cNvPr id="8927" name="Google Shape;8927;p66"/>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66"/>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9" name="Google Shape;8929;p66"/>
          <p:cNvGrpSpPr/>
          <p:nvPr/>
        </p:nvGrpSpPr>
        <p:grpSpPr>
          <a:xfrm>
            <a:off x="5793050" y="2756826"/>
            <a:ext cx="271097" cy="419659"/>
            <a:chOff x="-3347950" y="3971575"/>
            <a:chExt cx="188275" cy="291450"/>
          </a:xfrm>
        </p:grpSpPr>
        <p:sp>
          <p:nvSpPr>
            <p:cNvPr id="8930" name="Google Shape;8930;p66"/>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66"/>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66"/>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3" name="Google Shape;8933;p66"/>
          <p:cNvGrpSpPr/>
          <p:nvPr/>
        </p:nvGrpSpPr>
        <p:grpSpPr>
          <a:xfrm>
            <a:off x="842909" y="3307061"/>
            <a:ext cx="371998" cy="421927"/>
            <a:chOff x="-1575775" y="3238300"/>
            <a:chExt cx="258350" cy="293025"/>
          </a:xfrm>
        </p:grpSpPr>
        <p:sp>
          <p:nvSpPr>
            <p:cNvPr id="8934" name="Google Shape;8934;p66"/>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66"/>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66"/>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66"/>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66"/>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9" name="Google Shape;8939;p66"/>
          <p:cNvGrpSpPr/>
          <p:nvPr/>
        </p:nvGrpSpPr>
        <p:grpSpPr>
          <a:xfrm>
            <a:off x="2487807" y="3309051"/>
            <a:ext cx="423079" cy="424159"/>
            <a:chOff x="-1591550" y="3597475"/>
            <a:chExt cx="293825" cy="294575"/>
          </a:xfrm>
        </p:grpSpPr>
        <p:sp>
          <p:nvSpPr>
            <p:cNvPr id="8940" name="Google Shape;8940;p66"/>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66"/>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66"/>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3" name="Google Shape;8943;p66"/>
          <p:cNvGrpSpPr/>
          <p:nvPr/>
        </p:nvGrpSpPr>
        <p:grpSpPr>
          <a:xfrm>
            <a:off x="4137277" y="3318663"/>
            <a:ext cx="421927" cy="399248"/>
            <a:chOff x="-1592325" y="3957400"/>
            <a:chExt cx="293025" cy="277275"/>
          </a:xfrm>
        </p:grpSpPr>
        <p:sp>
          <p:nvSpPr>
            <p:cNvPr id="8944" name="Google Shape;8944;p6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6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6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6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8" name="Google Shape;8948;p66"/>
          <p:cNvGrpSpPr/>
          <p:nvPr/>
        </p:nvGrpSpPr>
        <p:grpSpPr>
          <a:xfrm>
            <a:off x="3624147" y="3310744"/>
            <a:ext cx="369730" cy="420775"/>
            <a:chOff x="-778700" y="3612425"/>
            <a:chExt cx="256775" cy="292225"/>
          </a:xfrm>
        </p:grpSpPr>
        <p:sp>
          <p:nvSpPr>
            <p:cNvPr id="8949" name="Google Shape;8949;p66"/>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66"/>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66"/>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66"/>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66"/>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66"/>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5" name="Google Shape;8955;p66"/>
          <p:cNvGrpSpPr/>
          <p:nvPr/>
        </p:nvGrpSpPr>
        <p:grpSpPr>
          <a:xfrm>
            <a:off x="6095649" y="3828305"/>
            <a:ext cx="340731" cy="387641"/>
            <a:chOff x="7728464" y="1561258"/>
            <a:chExt cx="349719" cy="397866"/>
          </a:xfrm>
        </p:grpSpPr>
        <p:sp>
          <p:nvSpPr>
            <p:cNvPr id="8956" name="Google Shape;8956;p66"/>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66"/>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8" name="Google Shape;8958;p66"/>
          <p:cNvGrpSpPr/>
          <p:nvPr/>
        </p:nvGrpSpPr>
        <p:grpSpPr>
          <a:xfrm>
            <a:off x="4018617" y="3828305"/>
            <a:ext cx="387681" cy="387641"/>
            <a:chOff x="5611350" y="1561258"/>
            <a:chExt cx="397907" cy="397866"/>
          </a:xfrm>
        </p:grpSpPr>
        <p:sp>
          <p:nvSpPr>
            <p:cNvPr id="8959" name="Google Shape;8959;p66"/>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66"/>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66"/>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66"/>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3" name="Google Shape;8963;p66"/>
          <p:cNvGrpSpPr/>
          <p:nvPr/>
        </p:nvGrpSpPr>
        <p:grpSpPr>
          <a:xfrm>
            <a:off x="4537903" y="3925571"/>
            <a:ext cx="387610" cy="193109"/>
            <a:chOff x="6140660" y="1661097"/>
            <a:chExt cx="397835" cy="198202"/>
          </a:xfrm>
        </p:grpSpPr>
        <p:sp>
          <p:nvSpPr>
            <p:cNvPr id="8964" name="Google Shape;8964;p66"/>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66"/>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66"/>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66"/>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8" name="Google Shape;8968;p66"/>
          <p:cNvGrpSpPr/>
          <p:nvPr/>
        </p:nvGrpSpPr>
        <p:grpSpPr>
          <a:xfrm>
            <a:off x="5057118" y="3828305"/>
            <a:ext cx="387681" cy="387641"/>
            <a:chOff x="6669907" y="1561258"/>
            <a:chExt cx="397907" cy="397866"/>
          </a:xfrm>
        </p:grpSpPr>
        <p:sp>
          <p:nvSpPr>
            <p:cNvPr id="8969" name="Google Shape;8969;p66"/>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66"/>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66"/>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66"/>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66"/>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4" name="Google Shape;8974;p66"/>
          <p:cNvGrpSpPr/>
          <p:nvPr/>
        </p:nvGrpSpPr>
        <p:grpSpPr>
          <a:xfrm>
            <a:off x="1942348" y="3885842"/>
            <a:ext cx="387681" cy="272572"/>
            <a:chOff x="3386036" y="1746339"/>
            <a:chExt cx="397907" cy="279762"/>
          </a:xfrm>
        </p:grpSpPr>
        <p:sp>
          <p:nvSpPr>
            <p:cNvPr id="8975" name="Google Shape;8975;p66"/>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66"/>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7" name="Google Shape;8977;p66"/>
          <p:cNvGrpSpPr/>
          <p:nvPr/>
        </p:nvGrpSpPr>
        <p:grpSpPr>
          <a:xfrm>
            <a:off x="2980045" y="3828288"/>
            <a:ext cx="387681" cy="387681"/>
            <a:chOff x="4417380" y="1687279"/>
            <a:chExt cx="397907" cy="397907"/>
          </a:xfrm>
        </p:grpSpPr>
        <p:sp>
          <p:nvSpPr>
            <p:cNvPr id="8978" name="Google Shape;8978;p66"/>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66"/>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0" name="Google Shape;8980;p66"/>
          <p:cNvGrpSpPr/>
          <p:nvPr/>
        </p:nvGrpSpPr>
        <p:grpSpPr>
          <a:xfrm>
            <a:off x="7926526" y="3308537"/>
            <a:ext cx="387661" cy="387661"/>
            <a:chOff x="2869999" y="1687279"/>
            <a:chExt cx="397887" cy="397887"/>
          </a:xfrm>
        </p:grpSpPr>
        <p:sp>
          <p:nvSpPr>
            <p:cNvPr id="8981" name="Google Shape;8981;p66"/>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66"/>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3" name="Google Shape;8983;p66"/>
          <p:cNvGrpSpPr/>
          <p:nvPr/>
        </p:nvGrpSpPr>
        <p:grpSpPr>
          <a:xfrm>
            <a:off x="2461634" y="3828664"/>
            <a:ext cx="386807" cy="386929"/>
            <a:chOff x="3902887" y="1687655"/>
            <a:chExt cx="397010" cy="397135"/>
          </a:xfrm>
        </p:grpSpPr>
        <p:sp>
          <p:nvSpPr>
            <p:cNvPr id="8984" name="Google Shape;8984;p66"/>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66"/>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6" name="Google Shape;8986;p66"/>
          <p:cNvGrpSpPr/>
          <p:nvPr/>
        </p:nvGrpSpPr>
        <p:grpSpPr>
          <a:xfrm>
            <a:off x="3499331" y="3828344"/>
            <a:ext cx="387681" cy="387681"/>
            <a:chOff x="4933458" y="1687279"/>
            <a:chExt cx="397907" cy="397907"/>
          </a:xfrm>
        </p:grpSpPr>
        <p:sp>
          <p:nvSpPr>
            <p:cNvPr id="8987" name="Google Shape;8987;p66"/>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66"/>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9" name="Google Shape;8989;p66"/>
          <p:cNvGrpSpPr/>
          <p:nvPr/>
        </p:nvGrpSpPr>
        <p:grpSpPr>
          <a:xfrm>
            <a:off x="5273586" y="3308775"/>
            <a:ext cx="387681" cy="387661"/>
            <a:chOff x="266768" y="1721375"/>
            <a:chExt cx="397907" cy="397887"/>
          </a:xfrm>
        </p:grpSpPr>
        <p:sp>
          <p:nvSpPr>
            <p:cNvPr id="8990" name="Google Shape;8990;p6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6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2" name="Google Shape;8992;p66"/>
          <p:cNvGrpSpPr/>
          <p:nvPr/>
        </p:nvGrpSpPr>
        <p:grpSpPr>
          <a:xfrm>
            <a:off x="7395588" y="3308924"/>
            <a:ext cx="387539" cy="386888"/>
            <a:chOff x="2408992" y="1722875"/>
            <a:chExt cx="397761" cy="397093"/>
          </a:xfrm>
        </p:grpSpPr>
        <p:sp>
          <p:nvSpPr>
            <p:cNvPr id="8993" name="Google Shape;8993;p6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6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5" name="Google Shape;8995;p66"/>
          <p:cNvGrpSpPr/>
          <p:nvPr/>
        </p:nvGrpSpPr>
        <p:grpSpPr>
          <a:xfrm>
            <a:off x="5576404" y="3828305"/>
            <a:ext cx="387641" cy="387641"/>
            <a:chOff x="7199196" y="1561258"/>
            <a:chExt cx="397866" cy="397866"/>
          </a:xfrm>
        </p:grpSpPr>
        <p:sp>
          <p:nvSpPr>
            <p:cNvPr id="8996" name="Google Shape;8996;p66"/>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66"/>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66"/>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9" name="Google Shape;8999;p66"/>
          <p:cNvGrpSpPr/>
          <p:nvPr/>
        </p:nvGrpSpPr>
        <p:grpSpPr>
          <a:xfrm>
            <a:off x="6332282" y="3308537"/>
            <a:ext cx="387661" cy="387661"/>
            <a:chOff x="1379798" y="1723250"/>
            <a:chExt cx="397887" cy="397887"/>
          </a:xfrm>
        </p:grpSpPr>
        <p:sp>
          <p:nvSpPr>
            <p:cNvPr id="9000" name="Google Shape;9000;p6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6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6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6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4" name="Google Shape;9004;p66"/>
          <p:cNvGrpSpPr/>
          <p:nvPr/>
        </p:nvGrpSpPr>
        <p:grpSpPr>
          <a:xfrm>
            <a:off x="5801242" y="3308537"/>
            <a:ext cx="387641" cy="387661"/>
            <a:chOff x="864491" y="1723250"/>
            <a:chExt cx="397866" cy="397887"/>
          </a:xfrm>
        </p:grpSpPr>
        <p:sp>
          <p:nvSpPr>
            <p:cNvPr id="9005" name="Google Shape;9005;p6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6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6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08" name="Google Shape;9008;p66"/>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09" name="Google Shape;9009;p66"/>
          <p:cNvGrpSpPr/>
          <p:nvPr/>
        </p:nvGrpSpPr>
        <p:grpSpPr>
          <a:xfrm>
            <a:off x="6568070" y="3827060"/>
            <a:ext cx="388966" cy="388966"/>
            <a:chOff x="1190625" y="238125"/>
            <a:chExt cx="5235075" cy="5235075"/>
          </a:xfrm>
        </p:grpSpPr>
        <p:sp>
          <p:nvSpPr>
            <p:cNvPr id="9010" name="Google Shape;9010;p6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6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12" name="Google Shape;9012;p6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9016"/>
        <p:cNvGrpSpPr/>
        <p:nvPr/>
      </p:nvGrpSpPr>
      <p:grpSpPr>
        <a:xfrm>
          <a:off x="0" y="0"/>
          <a:ext cx="0" cy="0"/>
          <a:chOff x="0" y="0"/>
          <a:chExt cx="0" cy="0"/>
        </a:xfrm>
      </p:grpSpPr>
      <p:pic>
        <p:nvPicPr>
          <p:cNvPr id="9017" name="Google Shape;9017;p6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8"/>
        <p:cNvGrpSpPr/>
        <p:nvPr/>
      </p:nvGrpSpPr>
      <p:grpSpPr>
        <a:xfrm>
          <a:off x="0" y="0"/>
          <a:ext cx="0" cy="0"/>
          <a:chOff x="0" y="0"/>
          <a:chExt cx="0" cy="0"/>
        </a:xfrm>
      </p:grpSpPr>
      <p:sp>
        <p:nvSpPr>
          <p:cNvPr id="1353" name="Google Shape;1353;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marR="0" lvl="0" indent="0" rtl="0">
              <a:lnSpc>
                <a:spcPct val="98406"/>
              </a:lnSpc>
              <a:spcBef>
                <a:spcPts val="0"/>
              </a:spcBef>
              <a:spcAft>
                <a:spcPts val="0"/>
              </a:spcAft>
              <a:buNone/>
            </a:pPr>
            <a:r>
              <a:rPr lang="en-US" sz="2800" b="1" dirty="0">
                <a:solidFill>
                  <a:srgbClr val="476FD6"/>
                </a:solidFill>
                <a:latin typeface="Calibri"/>
                <a:ea typeface="Calibri"/>
                <a:cs typeface="Calibri"/>
                <a:sym typeface="Calibri"/>
              </a:rPr>
              <a:t>Real-time object detection - </a:t>
            </a:r>
            <a:r>
              <a:rPr lang="en-US" sz="2800" b="1" dirty="0">
                <a:solidFill>
                  <a:srgbClr val="15213F"/>
                </a:solidFill>
                <a:latin typeface="Calibri"/>
                <a:ea typeface="Calibri"/>
                <a:cs typeface="Calibri"/>
                <a:sym typeface="Calibri"/>
              </a:rPr>
              <a:t>Yolov7 model</a:t>
            </a:r>
            <a:endParaRPr lang="en-US" b="1" dirty="0"/>
          </a:p>
        </p:txBody>
      </p:sp>
      <p:pic>
        <p:nvPicPr>
          <p:cNvPr id="37" name="Google Shape;54;p4">
            <a:extLst>
              <a:ext uri="{FF2B5EF4-FFF2-40B4-BE49-F238E27FC236}">
                <a16:creationId xmlns:a16="http://schemas.microsoft.com/office/drawing/2014/main" id="{2036F062-9ACD-9901-EBFB-0FB7846041BA}"/>
              </a:ext>
            </a:extLst>
          </p:cNvPr>
          <p:cNvPicPr preferRelativeResize="0">
            <a:picLocks noChangeAspect="1"/>
          </p:cNvPicPr>
          <p:nvPr/>
        </p:nvPicPr>
        <p:blipFill rotWithShape="1">
          <a:blip r:embed="rId3">
            <a:alphaModFix/>
          </a:blip>
          <a:srcRect/>
          <a:stretch/>
        </p:blipFill>
        <p:spPr>
          <a:xfrm>
            <a:off x="1371600" y="1236633"/>
            <a:ext cx="6400800" cy="3461842"/>
          </a:xfrm>
          <a:prstGeom prst="rect">
            <a:avLst/>
          </a:prstGeom>
          <a:noFill/>
          <a:ln>
            <a:noFill/>
          </a:ln>
        </p:spPr>
      </p:pic>
    </p:spTree>
    <p:extLst>
      <p:ext uri="{BB962C8B-B14F-4D97-AF65-F5344CB8AC3E}">
        <p14:creationId xmlns:p14="http://schemas.microsoft.com/office/powerpoint/2010/main" val="12811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1561" name="Google Shape;1561;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Teacher Model</a:t>
            </a:r>
            <a:endParaRPr dirty="0"/>
          </a:p>
        </p:txBody>
      </p:sp>
      <p:pic>
        <p:nvPicPr>
          <p:cNvPr id="3" name="Google Shape;77;p6">
            <a:extLst>
              <a:ext uri="{FF2B5EF4-FFF2-40B4-BE49-F238E27FC236}">
                <a16:creationId xmlns:a16="http://schemas.microsoft.com/office/drawing/2014/main" id="{BE42CB59-B6D1-DE3D-98A7-5DF75A7BFCA0}"/>
              </a:ext>
            </a:extLst>
          </p:cNvPr>
          <p:cNvPicPr preferRelativeResize="0">
            <a:picLocks noChangeAspect="1"/>
          </p:cNvPicPr>
          <p:nvPr/>
        </p:nvPicPr>
        <p:blipFill rotWithShape="1">
          <a:blip r:embed="rId3">
            <a:alphaModFix/>
          </a:blip>
          <a:srcRect/>
          <a:stretch/>
        </p:blipFill>
        <p:spPr>
          <a:xfrm>
            <a:off x="1624222" y="1017725"/>
            <a:ext cx="5842000" cy="3657600"/>
          </a:xfrm>
          <a:prstGeom prst="rect">
            <a:avLst/>
          </a:prstGeom>
          <a:noFill/>
          <a:ln>
            <a:noFill/>
          </a:ln>
        </p:spPr>
      </p:pic>
      <p:sp>
        <p:nvSpPr>
          <p:cNvPr id="4" name="Google Shape;1126;p30">
            <a:extLst>
              <a:ext uri="{FF2B5EF4-FFF2-40B4-BE49-F238E27FC236}">
                <a16:creationId xmlns:a16="http://schemas.microsoft.com/office/drawing/2014/main" id="{7146432F-7C64-D4DE-D6EA-0919D792D6E4}"/>
              </a:ext>
            </a:extLst>
          </p:cNvPr>
          <p:cNvSpPr txBox="1">
            <a:spLocks/>
          </p:cNvSpPr>
          <p:nvPr/>
        </p:nvSpPr>
        <p:spPr>
          <a:xfrm>
            <a:off x="2162381" y="445025"/>
            <a:ext cx="795386" cy="5727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ontserrat SemiBold"/>
              <a:buNone/>
              <a:defRPr sz="5000" b="0" i="0" u="none" strike="noStrike" cap="none">
                <a:solidFill>
                  <a:schemeClr val="dk1"/>
                </a:solidFill>
                <a:latin typeface="Montserrat SemiBold"/>
                <a:ea typeface="Montserrat SemiBold"/>
                <a:cs typeface="Montserrat SemiBold"/>
                <a:sym typeface="Montserrat SemiBold"/>
              </a:defRPr>
            </a:lvl1pPr>
            <a:lvl2pPr marR="0" lvl="1" algn="ctr" rtl="0">
              <a:lnSpc>
                <a:spcPct val="100000"/>
              </a:lnSpc>
              <a:spcBef>
                <a:spcPts val="0"/>
              </a:spcBef>
              <a:spcAft>
                <a:spcPts val="0"/>
              </a:spcAft>
              <a:buClr>
                <a:schemeClr val="lt1"/>
              </a:buClr>
              <a:buSzPts val="6000"/>
              <a:buFont typeface="Montserrat SemiBold"/>
              <a:buNone/>
              <a:defRPr sz="6000" b="0" i="1" u="none" strike="noStrike" cap="none">
                <a:solidFill>
                  <a:schemeClr val="lt1"/>
                </a:solidFill>
                <a:latin typeface="Montserrat SemiBold"/>
                <a:ea typeface="Montserrat SemiBold"/>
                <a:cs typeface="Montserrat SemiBold"/>
                <a:sym typeface="Montserrat SemiBold"/>
              </a:defRPr>
            </a:lvl2pPr>
            <a:lvl3pPr marR="0" lvl="2" algn="ctr" rtl="0">
              <a:lnSpc>
                <a:spcPct val="100000"/>
              </a:lnSpc>
              <a:spcBef>
                <a:spcPts val="0"/>
              </a:spcBef>
              <a:spcAft>
                <a:spcPts val="0"/>
              </a:spcAft>
              <a:buClr>
                <a:schemeClr val="lt1"/>
              </a:buClr>
              <a:buSzPts val="6000"/>
              <a:buFont typeface="Montserrat SemiBold"/>
              <a:buNone/>
              <a:defRPr sz="6000" b="0" i="1" u="none" strike="noStrike" cap="none">
                <a:solidFill>
                  <a:schemeClr val="lt1"/>
                </a:solidFill>
                <a:latin typeface="Montserrat SemiBold"/>
                <a:ea typeface="Montserrat SemiBold"/>
                <a:cs typeface="Montserrat SemiBold"/>
                <a:sym typeface="Montserrat SemiBold"/>
              </a:defRPr>
            </a:lvl3pPr>
            <a:lvl4pPr marR="0" lvl="3" algn="ctr" rtl="0">
              <a:lnSpc>
                <a:spcPct val="100000"/>
              </a:lnSpc>
              <a:spcBef>
                <a:spcPts val="0"/>
              </a:spcBef>
              <a:spcAft>
                <a:spcPts val="0"/>
              </a:spcAft>
              <a:buClr>
                <a:schemeClr val="lt1"/>
              </a:buClr>
              <a:buSzPts val="6000"/>
              <a:buFont typeface="Montserrat SemiBold"/>
              <a:buNone/>
              <a:defRPr sz="6000" b="0" i="1" u="none" strike="noStrike" cap="none">
                <a:solidFill>
                  <a:schemeClr val="lt1"/>
                </a:solidFill>
                <a:latin typeface="Montserrat SemiBold"/>
                <a:ea typeface="Montserrat SemiBold"/>
                <a:cs typeface="Montserrat SemiBold"/>
                <a:sym typeface="Montserrat SemiBold"/>
              </a:defRPr>
            </a:lvl4pPr>
            <a:lvl5pPr marR="0" lvl="4" algn="ctr" rtl="0">
              <a:lnSpc>
                <a:spcPct val="100000"/>
              </a:lnSpc>
              <a:spcBef>
                <a:spcPts val="0"/>
              </a:spcBef>
              <a:spcAft>
                <a:spcPts val="0"/>
              </a:spcAft>
              <a:buClr>
                <a:schemeClr val="lt1"/>
              </a:buClr>
              <a:buSzPts val="6000"/>
              <a:buFont typeface="Montserrat SemiBold"/>
              <a:buNone/>
              <a:defRPr sz="6000" b="0" i="1" u="none" strike="noStrike" cap="none">
                <a:solidFill>
                  <a:schemeClr val="lt1"/>
                </a:solidFill>
                <a:latin typeface="Montserrat SemiBold"/>
                <a:ea typeface="Montserrat SemiBold"/>
                <a:cs typeface="Montserrat SemiBold"/>
                <a:sym typeface="Montserrat SemiBold"/>
              </a:defRPr>
            </a:lvl5pPr>
            <a:lvl6pPr marR="0" lvl="5" algn="ctr" rtl="0">
              <a:lnSpc>
                <a:spcPct val="100000"/>
              </a:lnSpc>
              <a:spcBef>
                <a:spcPts val="0"/>
              </a:spcBef>
              <a:spcAft>
                <a:spcPts val="0"/>
              </a:spcAft>
              <a:buClr>
                <a:schemeClr val="lt1"/>
              </a:buClr>
              <a:buSzPts val="6000"/>
              <a:buFont typeface="Montserrat SemiBold"/>
              <a:buNone/>
              <a:defRPr sz="6000" b="0" i="1" u="none" strike="noStrike" cap="none">
                <a:solidFill>
                  <a:schemeClr val="lt1"/>
                </a:solidFill>
                <a:latin typeface="Montserrat SemiBold"/>
                <a:ea typeface="Montserrat SemiBold"/>
                <a:cs typeface="Montserrat SemiBold"/>
                <a:sym typeface="Montserrat SemiBold"/>
              </a:defRPr>
            </a:lvl6pPr>
            <a:lvl7pPr marR="0" lvl="6" algn="ctr" rtl="0">
              <a:lnSpc>
                <a:spcPct val="100000"/>
              </a:lnSpc>
              <a:spcBef>
                <a:spcPts val="0"/>
              </a:spcBef>
              <a:spcAft>
                <a:spcPts val="0"/>
              </a:spcAft>
              <a:buClr>
                <a:schemeClr val="lt1"/>
              </a:buClr>
              <a:buSzPts val="6000"/>
              <a:buFont typeface="Montserrat SemiBold"/>
              <a:buNone/>
              <a:defRPr sz="6000" b="0" i="1" u="none" strike="noStrike" cap="none">
                <a:solidFill>
                  <a:schemeClr val="lt1"/>
                </a:solidFill>
                <a:latin typeface="Montserrat SemiBold"/>
                <a:ea typeface="Montserrat SemiBold"/>
                <a:cs typeface="Montserrat SemiBold"/>
                <a:sym typeface="Montserrat SemiBold"/>
              </a:defRPr>
            </a:lvl7pPr>
            <a:lvl8pPr marR="0" lvl="7" algn="ctr" rtl="0">
              <a:lnSpc>
                <a:spcPct val="100000"/>
              </a:lnSpc>
              <a:spcBef>
                <a:spcPts val="0"/>
              </a:spcBef>
              <a:spcAft>
                <a:spcPts val="0"/>
              </a:spcAft>
              <a:buClr>
                <a:schemeClr val="lt1"/>
              </a:buClr>
              <a:buSzPts val="6000"/>
              <a:buFont typeface="Montserrat SemiBold"/>
              <a:buNone/>
              <a:defRPr sz="6000" b="0" i="1" u="none" strike="noStrike" cap="none">
                <a:solidFill>
                  <a:schemeClr val="lt1"/>
                </a:solidFill>
                <a:latin typeface="Montserrat SemiBold"/>
                <a:ea typeface="Montserrat SemiBold"/>
                <a:cs typeface="Montserrat SemiBold"/>
                <a:sym typeface="Montserrat SemiBold"/>
              </a:defRPr>
            </a:lvl8pPr>
            <a:lvl9pPr marR="0" lvl="8" algn="ctr" rtl="0">
              <a:lnSpc>
                <a:spcPct val="100000"/>
              </a:lnSpc>
              <a:spcBef>
                <a:spcPts val="0"/>
              </a:spcBef>
              <a:spcAft>
                <a:spcPts val="0"/>
              </a:spcAft>
              <a:buClr>
                <a:schemeClr val="lt1"/>
              </a:buClr>
              <a:buSzPts val="6000"/>
              <a:buFont typeface="Montserrat SemiBold"/>
              <a:buNone/>
              <a:defRPr sz="6000" b="0" i="1" u="none" strike="noStrike" cap="none">
                <a:solidFill>
                  <a:schemeClr val="lt1"/>
                </a:solidFill>
                <a:latin typeface="Montserrat SemiBold"/>
                <a:ea typeface="Montserrat SemiBold"/>
                <a:cs typeface="Montserrat SemiBold"/>
                <a:sym typeface="Montserrat SemiBold"/>
              </a:defRPr>
            </a:lvl9pPr>
          </a:lstStyle>
          <a:p>
            <a:r>
              <a:rPr lang="en" sz="3000" dirty="0"/>
              <a:t>04</a:t>
            </a:r>
          </a:p>
        </p:txBody>
      </p:sp>
    </p:spTree>
    <p:extLst>
      <p:ext uri="{BB962C8B-B14F-4D97-AF65-F5344CB8AC3E}">
        <p14:creationId xmlns:p14="http://schemas.microsoft.com/office/powerpoint/2010/main" val="2872566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1561" name="Google Shape;1561;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Student Model</a:t>
            </a:r>
            <a:endParaRPr dirty="0"/>
          </a:p>
        </p:txBody>
      </p:sp>
      <p:pic>
        <p:nvPicPr>
          <p:cNvPr id="2" name="Google Shape;78;p6">
            <a:extLst>
              <a:ext uri="{FF2B5EF4-FFF2-40B4-BE49-F238E27FC236}">
                <a16:creationId xmlns:a16="http://schemas.microsoft.com/office/drawing/2014/main" id="{5766F5F0-A15C-DEE0-EE2C-5F0D521DD98A}"/>
              </a:ext>
            </a:extLst>
          </p:cNvPr>
          <p:cNvPicPr preferRelativeResize="0">
            <a:picLocks noChangeAspect="1"/>
          </p:cNvPicPr>
          <p:nvPr/>
        </p:nvPicPr>
        <p:blipFill rotWithShape="1">
          <a:blip r:embed="rId3">
            <a:alphaModFix/>
          </a:blip>
          <a:srcRect/>
          <a:stretch/>
        </p:blipFill>
        <p:spPr>
          <a:xfrm>
            <a:off x="2623382" y="1017725"/>
            <a:ext cx="3897236" cy="3657600"/>
          </a:xfrm>
          <a:prstGeom prst="rect">
            <a:avLst/>
          </a:prstGeom>
          <a:noFill/>
          <a:ln>
            <a:noFill/>
          </a:ln>
        </p:spPr>
      </p:pic>
      <p:sp>
        <p:nvSpPr>
          <p:cNvPr id="3" name="Google Shape;1126;p30">
            <a:extLst>
              <a:ext uri="{FF2B5EF4-FFF2-40B4-BE49-F238E27FC236}">
                <a16:creationId xmlns:a16="http://schemas.microsoft.com/office/drawing/2014/main" id="{A6B3A32C-CD05-AA9F-FF52-A5ADEA8B6402}"/>
              </a:ext>
            </a:extLst>
          </p:cNvPr>
          <p:cNvSpPr txBox="1">
            <a:spLocks/>
          </p:cNvSpPr>
          <p:nvPr/>
        </p:nvSpPr>
        <p:spPr>
          <a:xfrm>
            <a:off x="2225689" y="445025"/>
            <a:ext cx="795386" cy="5727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ontserrat SemiBold"/>
              <a:buNone/>
              <a:defRPr sz="5000" b="0" i="0" u="none" strike="noStrike" cap="none">
                <a:solidFill>
                  <a:schemeClr val="dk1"/>
                </a:solidFill>
                <a:latin typeface="Montserrat SemiBold"/>
                <a:ea typeface="Montserrat SemiBold"/>
                <a:cs typeface="Montserrat SemiBold"/>
                <a:sym typeface="Montserrat SemiBold"/>
              </a:defRPr>
            </a:lvl1pPr>
            <a:lvl2pPr marR="0" lvl="1" algn="ctr" rtl="0">
              <a:lnSpc>
                <a:spcPct val="100000"/>
              </a:lnSpc>
              <a:spcBef>
                <a:spcPts val="0"/>
              </a:spcBef>
              <a:spcAft>
                <a:spcPts val="0"/>
              </a:spcAft>
              <a:buClr>
                <a:schemeClr val="lt1"/>
              </a:buClr>
              <a:buSzPts val="6000"/>
              <a:buFont typeface="Montserrat SemiBold"/>
              <a:buNone/>
              <a:defRPr sz="6000" b="0" i="1" u="none" strike="noStrike" cap="none">
                <a:solidFill>
                  <a:schemeClr val="lt1"/>
                </a:solidFill>
                <a:latin typeface="Montserrat SemiBold"/>
                <a:ea typeface="Montserrat SemiBold"/>
                <a:cs typeface="Montserrat SemiBold"/>
                <a:sym typeface="Montserrat SemiBold"/>
              </a:defRPr>
            </a:lvl2pPr>
            <a:lvl3pPr marR="0" lvl="2" algn="ctr" rtl="0">
              <a:lnSpc>
                <a:spcPct val="100000"/>
              </a:lnSpc>
              <a:spcBef>
                <a:spcPts val="0"/>
              </a:spcBef>
              <a:spcAft>
                <a:spcPts val="0"/>
              </a:spcAft>
              <a:buClr>
                <a:schemeClr val="lt1"/>
              </a:buClr>
              <a:buSzPts val="6000"/>
              <a:buFont typeface="Montserrat SemiBold"/>
              <a:buNone/>
              <a:defRPr sz="6000" b="0" i="1" u="none" strike="noStrike" cap="none">
                <a:solidFill>
                  <a:schemeClr val="lt1"/>
                </a:solidFill>
                <a:latin typeface="Montserrat SemiBold"/>
                <a:ea typeface="Montserrat SemiBold"/>
                <a:cs typeface="Montserrat SemiBold"/>
                <a:sym typeface="Montserrat SemiBold"/>
              </a:defRPr>
            </a:lvl3pPr>
            <a:lvl4pPr marR="0" lvl="3" algn="ctr" rtl="0">
              <a:lnSpc>
                <a:spcPct val="100000"/>
              </a:lnSpc>
              <a:spcBef>
                <a:spcPts val="0"/>
              </a:spcBef>
              <a:spcAft>
                <a:spcPts val="0"/>
              </a:spcAft>
              <a:buClr>
                <a:schemeClr val="lt1"/>
              </a:buClr>
              <a:buSzPts val="6000"/>
              <a:buFont typeface="Montserrat SemiBold"/>
              <a:buNone/>
              <a:defRPr sz="6000" b="0" i="1" u="none" strike="noStrike" cap="none">
                <a:solidFill>
                  <a:schemeClr val="lt1"/>
                </a:solidFill>
                <a:latin typeface="Montserrat SemiBold"/>
                <a:ea typeface="Montserrat SemiBold"/>
                <a:cs typeface="Montserrat SemiBold"/>
                <a:sym typeface="Montserrat SemiBold"/>
              </a:defRPr>
            </a:lvl4pPr>
            <a:lvl5pPr marR="0" lvl="4" algn="ctr" rtl="0">
              <a:lnSpc>
                <a:spcPct val="100000"/>
              </a:lnSpc>
              <a:spcBef>
                <a:spcPts val="0"/>
              </a:spcBef>
              <a:spcAft>
                <a:spcPts val="0"/>
              </a:spcAft>
              <a:buClr>
                <a:schemeClr val="lt1"/>
              </a:buClr>
              <a:buSzPts val="6000"/>
              <a:buFont typeface="Montserrat SemiBold"/>
              <a:buNone/>
              <a:defRPr sz="6000" b="0" i="1" u="none" strike="noStrike" cap="none">
                <a:solidFill>
                  <a:schemeClr val="lt1"/>
                </a:solidFill>
                <a:latin typeface="Montserrat SemiBold"/>
                <a:ea typeface="Montserrat SemiBold"/>
                <a:cs typeface="Montserrat SemiBold"/>
                <a:sym typeface="Montserrat SemiBold"/>
              </a:defRPr>
            </a:lvl5pPr>
            <a:lvl6pPr marR="0" lvl="5" algn="ctr" rtl="0">
              <a:lnSpc>
                <a:spcPct val="100000"/>
              </a:lnSpc>
              <a:spcBef>
                <a:spcPts val="0"/>
              </a:spcBef>
              <a:spcAft>
                <a:spcPts val="0"/>
              </a:spcAft>
              <a:buClr>
                <a:schemeClr val="lt1"/>
              </a:buClr>
              <a:buSzPts val="6000"/>
              <a:buFont typeface="Montserrat SemiBold"/>
              <a:buNone/>
              <a:defRPr sz="6000" b="0" i="1" u="none" strike="noStrike" cap="none">
                <a:solidFill>
                  <a:schemeClr val="lt1"/>
                </a:solidFill>
                <a:latin typeface="Montserrat SemiBold"/>
                <a:ea typeface="Montserrat SemiBold"/>
                <a:cs typeface="Montserrat SemiBold"/>
                <a:sym typeface="Montserrat SemiBold"/>
              </a:defRPr>
            </a:lvl6pPr>
            <a:lvl7pPr marR="0" lvl="6" algn="ctr" rtl="0">
              <a:lnSpc>
                <a:spcPct val="100000"/>
              </a:lnSpc>
              <a:spcBef>
                <a:spcPts val="0"/>
              </a:spcBef>
              <a:spcAft>
                <a:spcPts val="0"/>
              </a:spcAft>
              <a:buClr>
                <a:schemeClr val="lt1"/>
              </a:buClr>
              <a:buSzPts val="6000"/>
              <a:buFont typeface="Montserrat SemiBold"/>
              <a:buNone/>
              <a:defRPr sz="6000" b="0" i="1" u="none" strike="noStrike" cap="none">
                <a:solidFill>
                  <a:schemeClr val="lt1"/>
                </a:solidFill>
                <a:latin typeface="Montserrat SemiBold"/>
                <a:ea typeface="Montserrat SemiBold"/>
                <a:cs typeface="Montserrat SemiBold"/>
                <a:sym typeface="Montserrat SemiBold"/>
              </a:defRPr>
            </a:lvl7pPr>
            <a:lvl8pPr marR="0" lvl="7" algn="ctr" rtl="0">
              <a:lnSpc>
                <a:spcPct val="100000"/>
              </a:lnSpc>
              <a:spcBef>
                <a:spcPts val="0"/>
              </a:spcBef>
              <a:spcAft>
                <a:spcPts val="0"/>
              </a:spcAft>
              <a:buClr>
                <a:schemeClr val="lt1"/>
              </a:buClr>
              <a:buSzPts val="6000"/>
              <a:buFont typeface="Montserrat SemiBold"/>
              <a:buNone/>
              <a:defRPr sz="6000" b="0" i="1" u="none" strike="noStrike" cap="none">
                <a:solidFill>
                  <a:schemeClr val="lt1"/>
                </a:solidFill>
                <a:latin typeface="Montserrat SemiBold"/>
                <a:ea typeface="Montserrat SemiBold"/>
                <a:cs typeface="Montserrat SemiBold"/>
                <a:sym typeface="Montserrat SemiBold"/>
              </a:defRPr>
            </a:lvl8pPr>
            <a:lvl9pPr marR="0" lvl="8" algn="ctr" rtl="0">
              <a:lnSpc>
                <a:spcPct val="100000"/>
              </a:lnSpc>
              <a:spcBef>
                <a:spcPts val="0"/>
              </a:spcBef>
              <a:spcAft>
                <a:spcPts val="0"/>
              </a:spcAft>
              <a:buClr>
                <a:schemeClr val="lt1"/>
              </a:buClr>
              <a:buSzPts val="6000"/>
              <a:buFont typeface="Montserrat SemiBold"/>
              <a:buNone/>
              <a:defRPr sz="6000" b="0" i="1" u="none" strike="noStrike" cap="none">
                <a:solidFill>
                  <a:schemeClr val="lt1"/>
                </a:solidFill>
                <a:latin typeface="Montserrat SemiBold"/>
                <a:ea typeface="Montserrat SemiBold"/>
                <a:cs typeface="Montserrat SemiBold"/>
                <a:sym typeface="Montserrat SemiBold"/>
              </a:defRPr>
            </a:lvl9pPr>
          </a:lstStyle>
          <a:p>
            <a:r>
              <a:rPr lang="en" sz="3000" dirty="0"/>
              <a:t>05</a:t>
            </a:r>
          </a:p>
        </p:txBody>
      </p:sp>
    </p:spTree>
    <p:extLst>
      <p:ext uri="{BB962C8B-B14F-4D97-AF65-F5344CB8AC3E}">
        <p14:creationId xmlns:p14="http://schemas.microsoft.com/office/powerpoint/2010/main" val="917872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5"/>
        <p:cNvGrpSpPr/>
        <p:nvPr/>
      </p:nvGrpSpPr>
      <p:grpSpPr>
        <a:xfrm>
          <a:off x="0" y="0"/>
          <a:ext cx="0" cy="0"/>
          <a:chOff x="0" y="0"/>
          <a:chExt cx="0" cy="0"/>
        </a:xfrm>
      </p:grpSpPr>
      <p:pic>
        <p:nvPicPr>
          <p:cNvPr id="14" name="Google Shape;90;p7">
            <a:extLst>
              <a:ext uri="{FF2B5EF4-FFF2-40B4-BE49-F238E27FC236}">
                <a16:creationId xmlns:a16="http://schemas.microsoft.com/office/drawing/2014/main" id="{B9A70550-6C79-FA53-1284-CE50AD37F9E2}"/>
              </a:ext>
            </a:extLst>
          </p:cNvPr>
          <p:cNvPicPr preferRelativeResize="0">
            <a:picLocks noChangeAspect="1"/>
          </p:cNvPicPr>
          <p:nvPr/>
        </p:nvPicPr>
        <p:blipFill rotWithShape="1">
          <a:blip r:embed="rId3">
            <a:alphaModFix/>
          </a:blip>
          <a:srcRect/>
          <a:stretch/>
        </p:blipFill>
        <p:spPr>
          <a:xfrm>
            <a:off x="755833" y="1092298"/>
            <a:ext cx="7632333" cy="3657600"/>
          </a:xfrm>
          <a:prstGeom prst="rect">
            <a:avLst/>
          </a:prstGeom>
          <a:noFill/>
          <a:ln>
            <a:noFill/>
          </a:ln>
        </p:spPr>
      </p:pic>
      <p:sp>
        <p:nvSpPr>
          <p:cNvPr id="15" name="Google Shape;1561;p45">
            <a:extLst>
              <a:ext uri="{FF2B5EF4-FFF2-40B4-BE49-F238E27FC236}">
                <a16:creationId xmlns:a16="http://schemas.microsoft.com/office/drawing/2014/main" id="{5A7E653F-5805-6550-94D3-839AA95C523E}"/>
              </a:ext>
            </a:extLst>
          </p:cNvPr>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marR="0" lvl="0" indent="0" rtl="0">
              <a:lnSpc>
                <a:spcPct val="129995"/>
              </a:lnSpc>
              <a:spcBef>
                <a:spcPts val="0"/>
              </a:spcBef>
              <a:spcAft>
                <a:spcPts val="0"/>
              </a:spcAft>
              <a:buNone/>
            </a:pPr>
            <a:r>
              <a:rPr lang="en-US" sz="3000" b="1" dirty="0">
                <a:solidFill>
                  <a:srgbClr val="476FD6"/>
                </a:solidFill>
                <a:latin typeface="Calibri"/>
                <a:ea typeface="Calibri"/>
                <a:cs typeface="Calibri"/>
                <a:sym typeface="Calibri"/>
              </a:rPr>
              <a:t>Training Model System Flowchart</a:t>
            </a:r>
            <a:endParaRPr lang="en-US" sz="3000" b="1"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50043826"/>
      </p:ext>
    </p:extLst>
  </p:cSld>
  <p:clrMapOvr>
    <a:masterClrMapping/>
  </p:clrMapOvr>
</p:sld>
</file>

<file path=ppt/theme/theme1.xml><?xml version="1.0" encoding="utf-8"?>
<a:theme xmlns:a="http://schemas.openxmlformats.org/drawingml/2006/main" name="Joint Disorder: Bursitis by Slidesgo">
  <a:themeElements>
    <a:clrScheme name="Simple Light">
      <a:dk1>
        <a:srgbClr val="313149"/>
      </a:dk1>
      <a:lt1>
        <a:srgbClr val="EEE0CA"/>
      </a:lt1>
      <a:dk2>
        <a:srgbClr val="DFC296"/>
      </a:dk2>
      <a:lt2>
        <a:srgbClr val="EBAE81"/>
      </a:lt2>
      <a:accent1>
        <a:srgbClr val="E5906D"/>
      </a:accent1>
      <a:accent2>
        <a:srgbClr val="DA744B"/>
      </a:accent2>
      <a:accent3>
        <a:srgbClr val="FFFFFF"/>
      </a:accent3>
      <a:accent4>
        <a:srgbClr val="FFFFFF"/>
      </a:accent4>
      <a:accent5>
        <a:srgbClr val="FFFFFF"/>
      </a:accent5>
      <a:accent6>
        <a:srgbClr val="FFFFFF"/>
      </a:accent6>
      <a:hlink>
        <a:srgbClr val="31314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2205</Words>
  <Application>Microsoft Office PowerPoint</Application>
  <PresentationFormat>如螢幕大小 (16:9)</PresentationFormat>
  <Paragraphs>356</Paragraphs>
  <Slides>53</Slides>
  <Notes>52</Notes>
  <HiddenSlides>41</HiddenSlides>
  <MMClips>0</MMClips>
  <ScaleCrop>false</ScaleCrop>
  <HeadingPairs>
    <vt:vector size="6" baseType="variant">
      <vt:variant>
        <vt:lpstr>使用字型</vt:lpstr>
      </vt:variant>
      <vt:variant>
        <vt:i4>12</vt:i4>
      </vt:variant>
      <vt:variant>
        <vt:lpstr>佈景主題</vt:lpstr>
      </vt:variant>
      <vt:variant>
        <vt:i4>2</vt:i4>
      </vt:variant>
      <vt:variant>
        <vt:lpstr>投影片標題</vt:lpstr>
      </vt:variant>
      <vt:variant>
        <vt:i4>53</vt:i4>
      </vt:variant>
    </vt:vector>
  </HeadingPairs>
  <TitlesOfParts>
    <vt:vector size="67" baseType="lpstr">
      <vt:lpstr>Arial</vt:lpstr>
      <vt:lpstr>Calibri</vt:lpstr>
      <vt:lpstr>Montserrat</vt:lpstr>
      <vt:lpstr>Raleway</vt:lpstr>
      <vt:lpstr>Montserrat SemiBold</vt:lpstr>
      <vt:lpstr>Proxima Nova</vt:lpstr>
      <vt:lpstr>Roboto</vt:lpstr>
      <vt:lpstr>Amatic SC</vt:lpstr>
      <vt:lpstr>Proxima Nova Semibold</vt:lpstr>
      <vt:lpstr>Duru Sans</vt:lpstr>
      <vt:lpstr>Roboto Medium</vt:lpstr>
      <vt:lpstr>Microsoft JhengHei</vt:lpstr>
      <vt:lpstr>Joint Disorder: Bursitis by Slidesgo</vt:lpstr>
      <vt:lpstr>Slidesgo Final Pages</vt:lpstr>
      <vt:lpstr>Optimization Theory</vt:lpstr>
      <vt:lpstr>Table of contents</vt:lpstr>
      <vt:lpstr>Introduction</vt:lpstr>
      <vt:lpstr>Fisheye image</vt:lpstr>
      <vt:lpstr>YOLO</vt:lpstr>
      <vt:lpstr>Real-time object detection - Yolov7 model</vt:lpstr>
      <vt:lpstr>Teacher Model</vt:lpstr>
      <vt:lpstr>Student Model</vt:lpstr>
      <vt:lpstr>Training Model System Flowchart</vt:lpstr>
      <vt:lpstr>Result</vt:lpstr>
      <vt:lpstr>Result</vt:lpstr>
      <vt:lpstr>Thanks</vt:lpstr>
      <vt:lpstr>Joint Disorder: Bursitis</vt:lpstr>
      <vt:lpstr>Contents of this template</vt:lpstr>
      <vt:lpstr>Table of contents</vt:lpstr>
      <vt:lpstr>The disease and its symptoms</vt:lpstr>
      <vt:lpstr>Introduction to the disease</vt:lpstr>
      <vt:lpstr>Who is at risk?</vt:lpstr>
      <vt:lpstr>Types of diseases</vt:lpstr>
      <vt:lpstr>Four main types of treatments</vt:lpstr>
      <vt:lpstr>Risk factors</vt:lpstr>
      <vt:lpstr>85%</vt:lpstr>
      <vt:lpstr>$1 billion</vt:lpstr>
      <vt:lpstr>Disease prevalence</vt:lpstr>
      <vt:lpstr>Symptoms and diagnosis</vt:lpstr>
      <vt:lpstr>Risk factors and complications</vt:lpstr>
      <vt:lpstr>Disease history</vt:lpstr>
      <vt:lpstr>Diagnosis and treatment flowchart</vt:lpstr>
      <vt:lpstr>Real-life impact</vt:lpstr>
      <vt:lpstr>Disease management</vt:lpstr>
      <vt:lpstr>Disease overview and conclusions</vt:lpstr>
      <vt:lpstr>Thanks</vt:lpstr>
      <vt:lpstr>Icon pack</vt:lpstr>
      <vt:lpstr>Alternative resources</vt:lpstr>
      <vt:lpstr>Resources</vt:lpstr>
      <vt:lpstr>Instructions for use</vt:lpstr>
      <vt:lpstr>Instructions for use (premium users)</vt:lpstr>
      <vt:lpstr>Fonts &amp; colors used</vt:lpstr>
      <vt:lpstr>Storyset</vt:lpstr>
      <vt:lpstr>Use our editable graphic resources...</vt:lpstr>
      <vt:lpstr>PowerPoint 簡報</vt:lpstr>
      <vt:lpstr>PowerPoint 簡報</vt:lpstr>
      <vt:lpstr>PowerPoint 簡報</vt:lpstr>
      <vt:lpstr>PowerPoint 簡報</vt:lpstr>
      <vt:lpstr>PowerPoint 簡報</vt:lpstr>
      <vt:lpstr>...and our sets of editable icons</vt:lpstr>
      <vt:lpstr>PowerPoint 簡報</vt:lpstr>
      <vt:lpstr>PowerPoint 簡報</vt:lpstr>
      <vt:lpstr>PowerPoint 簡報</vt:lpstr>
      <vt:lpstr>PowerPoint 簡報</vt:lpstr>
      <vt:lpstr>Nature Icons</vt:lpstr>
      <vt:lpstr>SEO &amp; Marketing Icons</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Optimization Theory</dc:title>
  <cp:lastModifiedBy>明軒 吳</cp:lastModifiedBy>
  <cp:revision>1</cp:revision>
  <dcterms:modified xsi:type="dcterms:W3CDTF">2023-12-24T06:01:47Z</dcterms:modified>
</cp:coreProperties>
</file>